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theme/theme7.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8.xml" ContentType="application/vnd.openxmlformats-officedocument.theme+xml"/>
  <Override PartName="/ppt/slideLayouts/slideLayout23.xml" ContentType="application/vnd.openxmlformats-officedocument.presentationml.slideLayout+xml"/>
  <Override PartName="/ppt/theme/theme9.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62" r:id="rId3"/>
    <p:sldMasterId id="2147483664" r:id="rId4"/>
    <p:sldMasterId id="2147483666" r:id="rId5"/>
    <p:sldMasterId id="2147483668" r:id="rId6"/>
    <p:sldMasterId id="2147483670" r:id="rId7"/>
    <p:sldMasterId id="2147483690" r:id="rId8"/>
    <p:sldMasterId id="2147483696" r:id="rId9"/>
    <p:sldMasterId id="2147483698" r:id="rId10"/>
  </p:sldMasterIdLst>
  <p:notesMasterIdLst>
    <p:notesMasterId r:id="rId59"/>
  </p:notesMasterIdLst>
  <p:handoutMasterIdLst>
    <p:handoutMasterId r:id="rId60"/>
  </p:handoutMasterIdLst>
  <p:sldIdLst>
    <p:sldId id="373" r:id="rId11"/>
    <p:sldId id="288" r:id="rId12"/>
    <p:sldId id="256" r:id="rId13"/>
    <p:sldId id="385" r:id="rId14"/>
    <p:sldId id="387" r:id="rId15"/>
    <p:sldId id="392" r:id="rId16"/>
    <p:sldId id="391" r:id="rId17"/>
    <p:sldId id="268" r:id="rId18"/>
    <p:sldId id="386" r:id="rId19"/>
    <p:sldId id="297" r:id="rId20"/>
    <p:sldId id="272" r:id="rId21"/>
    <p:sldId id="384" r:id="rId22"/>
    <p:sldId id="281" r:id="rId23"/>
    <p:sldId id="283" r:id="rId24"/>
    <p:sldId id="291" r:id="rId25"/>
    <p:sldId id="292" r:id="rId26"/>
    <p:sldId id="382" r:id="rId27"/>
    <p:sldId id="383" r:id="rId28"/>
    <p:sldId id="374" r:id="rId29"/>
    <p:sldId id="379" r:id="rId30"/>
    <p:sldId id="298" r:id="rId31"/>
    <p:sldId id="296" r:id="rId32"/>
    <p:sldId id="304" r:id="rId33"/>
    <p:sldId id="300" r:id="rId34"/>
    <p:sldId id="305" r:id="rId35"/>
    <p:sldId id="307" r:id="rId36"/>
    <p:sldId id="376" r:id="rId37"/>
    <p:sldId id="308" r:id="rId38"/>
    <p:sldId id="309" r:id="rId39"/>
    <p:sldId id="310" r:id="rId40"/>
    <p:sldId id="311" r:id="rId41"/>
    <p:sldId id="312" r:id="rId42"/>
    <p:sldId id="313" r:id="rId43"/>
    <p:sldId id="314" r:id="rId44"/>
    <p:sldId id="315" r:id="rId45"/>
    <p:sldId id="369" r:id="rId46"/>
    <p:sldId id="371" r:id="rId47"/>
    <p:sldId id="370" r:id="rId48"/>
    <p:sldId id="372" r:id="rId49"/>
    <p:sldId id="316" r:id="rId50"/>
    <p:sldId id="368" r:id="rId51"/>
    <p:sldId id="280" r:id="rId52"/>
    <p:sldId id="377" r:id="rId53"/>
    <p:sldId id="378" r:id="rId54"/>
    <p:sldId id="375" r:id="rId55"/>
    <p:sldId id="389" r:id="rId56"/>
    <p:sldId id="390" r:id="rId57"/>
    <p:sldId id="263" r:id="rId58"/>
  </p:sldIdLst>
  <p:sldSz cx="9144000" cy="6858000" type="screen4x3"/>
  <p:notesSz cx="6858000" cy="9144000"/>
  <p:defaultTextStyle>
    <a:defPPr>
      <a:defRPr lang="es-ES"/>
    </a:defPPr>
    <a:lvl1pPr marL="0" algn="l" defTabSz="914180" rtl="0" eaLnBrk="1" latinLnBrk="0" hangingPunct="1">
      <a:defRPr sz="1800" kern="1200">
        <a:solidFill>
          <a:schemeClr val="tx1"/>
        </a:solidFill>
        <a:latin typeface="+mn-lt"/>
        <a:ea typeface="+mn-ea"/>
        <a:cs typeface="+mn-cs"/>
      </a:defRPr>
    </a:lvl1pPr>
    <a:lvl2pPr marL="457090"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0"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1" algn="l" defTabSz="914180" rtl="0" eaLnBrk="1" latinLnBrk="0" hangingPunct="1">
      <a:defRPr sz="1800" kern="1200">
        <a:solidFill>
          <a:schemeClr val="tx1"/>
        </a:solidFill>
        <a:latin typeface="+mn-lt"/>
        <a:ea typeface="+mn-ea"/>
        <a:cs typeface="+mn-cs"/>
      </a:defRPr>
    </a:lvl6pPr>
    <a:lvl7pPr marL="2742542"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2" algn="l" defTabSz="91418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015"/>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93486" autoAdjust="0"/>
  </p:normalViewPr>
  <p:slideViewPr>
    <p:cSldViewPr snapToGrid="0">
      <p:cViewPr varScale="1">
        <p:scale>
          <a:sx n="109" d="100"/>
          <a:sy n="109" d="100"/>
        </p:scale>
        <p:origin x="-1734" y="-90"/>
      </p:cViewPr>
      <p:guideLst>
        <p:guide orient="horz" pos="2384"/>
        <p:guide orient="horz" pos="1619"/>
        <p:guide orient="horz" pos="2544"/>
        <p:guide pos="294"/>
        <p:guide pos="1440"/>
        <p:guide pos="28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8" d="100"/>
          <a:sy n="68" d="100"/>
        </p:scale>
        <p:origin x="-1134" y="-10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5BAC17-E3E4-4A7D-96A3-F56346B4D1BC}" type="datetimeFigureOut">
              <a:rPr lang="es-ES" smtClean="0"/>
              <a:t>24/11/2016</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F8AD6F-070D-4230-A340-D164F618AC0E}" type="slidenum">
              <a:rPr lang="es-ES" smtClean="0"/>
              <a:t>‹Nº›</a:t>
            </a:fld>
            <a:endParaRPr lang="es-ES"/>
          </a:p>
        </p:txBody>
      </p:sp>
    </p:spTree>
    <p:extLst>
      <p:ext uri="{BB962C8B-B14F-4D97-AF65-F5344CB8AC3E}">
        <p14:creationId xmlns:p14="http://schemas.microsoft.com/office/powerpoint/2010/main" val="2175908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04DBBE-9166-48DC-97C2-5E8774E3FDAB}" type="datetimeFigureOut">
              <a:rPr lang="es-ES" smtClean="0"/>
              <a:t>24/11/2016</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0DF289-5875-4386-9D1B-F23F0B5515C6}" type="slidenum">
              <a:rPr lang="es-ES" smtClean="0"/>
              <a:t>‹Nº›</a:t>
            </a:fld>
            <a:endParaRPr lang="es-ES"/>
          </a:p>
        </p:txBody>
      </p:sp>
    </p:spTree>
    <p:extLst>
      <p:ext uri="{BB962C8B-B14F-4D97-AF65-F5344CB8AC3E}">
        <p14:creationId xmlns:p14="http://schemas.microsoft.com/office/powerpoint/2010/main" val="1663966299"/>
      </p:ext>
    </p:extLst>
  </p:cSld>
  <p:clrMap bg1="lt1" tx1="dk1" bg2="lt2" tx2="dk2" accent1="accent1" accent2="accent2" accent3="accent3" accent4="accent4" accent5="accent5" accent6="accent6" hlink="hlink" folHlink="folHlink"/>
  <p:notesStyle>
    <a:lvl1pPr marL="0" algn="l" defTabSz="914180" rtl="0" eaLnBrk="1" latinLnBrk="0" hangingPunct="1">
      <a:defRPr sz="1200" kern="1200">
        <a:solidFill>
          <a:schemeClr val="tx1"/>
        </a:solidFill>
        <a:latin typeface="+mn-lt"/>
        <a:ea typeface="+mn-ea"/>
        <a:cs typeface="+mn-cs"/>
      </a:defRPr>
    </a:lvl1pPr>
    <a:lvl2pPr marL="457090" algn="l" defTabSz="914180" rtl="0" eaLnBrk="1" latinLnBrk="0" hangingPunct="1">
      <a:defRPr sz="1200" kern="1200">
        <a:solidFill>
          <a:schemeClr val="tx1"/>
        </a:solidFill>
        <a:latin typeface="+mn-lt"/>
        <a:ea typeface="+mn-ea"/>
        <a:cs typeface="+mn-cs"/>
      </a:defRPr>
    </a:lvl2pPr>
    <a:lvl3pPr marL="914180" algn="l" defTabSz="914180" rtl="0" eaLnBrk="1" latinLnBrk="0" hangingPunct="1">
      <a:defRPr sz="1200" kern="1200">
        <a:solidFill>
          <a:schemeClr val="tx1"/>
        </a:solidFill>
        <a:latin typeface="+mn-lt"/>
        <a:ea typeface="+mn-ea"/>
        <a:cs typeface="+mn-cs"/>
      </a:defRPr>
    </a:lvl3pPr>
    <a:lvl4pPr marL="1371270" algn="l" defTabSz="914180" rtl="0" eaLnBrk="1" latinLnBrk="0" hangingPunct="1">
      <a:defRPr sz="1200" kern="1200">
        <a:solidFill>
          <a:schemeClr val="tx1"/>
        </a:solidFill>
        <a:latin typeface="+mn-lt"/>
        <a:ea typeface="+mn-ea"/>
        <a:cs typeface="+mn-cs"/>
      </a:defRPr>
    </a:lvl4pPr>
    <a:lvl5pPr marL="1828361" algn="l" defTabSz="914180" rtl="0" eaLnBrk="1" latinLnBrk="0" hangingPunct="1">
      <a:defRPr sz="1200" kern="1200">
        <a:solidFill>
          <a:schemeClr val="tx1"/>
        </a:solidFill>
        <a:latin typeface="+mn-lt"/>
        <a:ea typeface="+mn-ea"/>
        <a:cs typeface="+mn-cs"/>
      </a:defRPr>
    </a:lvl5pPr>
    <a:lvl6pPr marL="2285451" algn="l" defTabSz="914180" rtl="0" eaLnBrk="1" latinLnBrk="0" hangingPunct="1">
      <a:defRPr sz="1200" kern="1200">
        <a:solidFill>
          <a:schemeClr val="tx1"/>
        </a:solidFill>
        <a:latin typeface="+mn-lt"/>
        <a:ea typeface="+mn-ea"/>
        <a:cs typeface="+mn-cs"/>
      </a:defRPr>
    </a:lvl6pPr>
    <a:lvl7pPr marL="2742542" algn="l" defTabSz="914180" rtl="0" eaLnBrk="1" latinLnBrk="0" hangingPunct="1">
      <a:defRPr sz="1200" kern="1200">
        <a:solidFill>
          <a:schemeClr val="tx1"/>
        </a:solidFill>
        <a:latin typeface="+mn-lt"/>
        <a:ea typeface="+mn-ea"/>
        <a:cs typeface="+mn-cs"/>
      </a:defRPr>
    </a:lvl7pPr>
    <a:lvl8pPr marL="3199632" algn="l" defTabSz="914180" rtl="0" eaLnBrk="1" latinLnBrk="0" hangingPunct="1">
      <a:defRPr sz="1200" kern="1200">
        <a:solidFill>
          <a:schemeClr val="tx1"/>
        </a:solidFill>
        <a:latin typeface="+mn-lt"/>
        <a:ea typeface="+mn-ea"/>
        <a:cs typeface="+mn-cs"/>
      </a:defRPr>
    </a:lvl8pPr>
    <a:lvl9pPr marL="3656722" algn="l" defTabSz="9141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a:p>
        </p:txBody>
      </p:sp>
      <p:sp>
        <p:nvSpPr>
          <p:cNvPr id="4" name="3 Marcador de número de diapositiva"/>
          <p:cNvSpPr>
            <a:spLocks noGrp="1"/>
          </p:cNvSpPr>
          <p:nvPr>
            <p:ph type="sldNum" sz="quarter" idx="10"/>
          </p:nvPr>
        </p:nvSpPr>
        <p:spPr/>
        <p:txBody>
          <a:bodyPr/>
          <a:lstStyle/>
          <a:p>
            <a:fld id="{890DF289-5875-4386-9D1B-F23F0B5515C6}" type="slidenum">
              <a:rPr lang="es-ES" smtClean="0"/>
              <a:t>1</a:t>
            </a:fld>
            <a:endParaRPr lang="es-ES"/>
          </a:p>
        </p:txBody>
      </p:sp>
    </p:spTree>
    <p:extLst>
      <p:ext uri="{BB962C8B-B14F-4D97-AF65-F5344CB8AC3E}">
        <p14:creationId xmlns:p14="http://schemas.microsoft.com/office/powerpoint/2010/main" val="1662786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La Estadística estudia muestras representativas</a:t>
            </a:r>
            <a:r>
              <a:rPr lang="es-ES" baseline="0" dirty="0" smtClean="0"/>
              <a:t> para explicar correlaciones y dependencias de fenómenos físicos o naturales. Genera modelos, inferenciales o predictivos, teniendo en cuenta la aleatoriedad. Se usa para modelar relaciones de variables (análisis de regresión) o para modelar patrones /minar datos. El análisis de regresión estima una función de cómo el valor de una variable dependiente varía al cambiar el valor de una o varias variables independientes.</a:t>
            </a:r>
          </a:p>
          <a:p>
            <a:r>
              <a:rPr lang="es-ES" baseline="0" dirty="0" smtClean="0"/>
              <a:t>La minería de datos intenta descubrir patrones en conjuntos grandes de datos mediante análisis automático o </a:t>
            </a:r>
            <a:r>
              <a:rPr lang="es-ES" baseline="0" dirty="0" err="1" smtClean="0"/>
              <a:t>semiautomatico</a:t>
            </a:r>
            <a:r>
              <a:rPr lang="es-ES" baseline="0" dirty="0" smtClean="0"/>
              <a:t>. Proceso de extracción de patrones de información (</a:t>
            </a:r>
            <a:r>
              <a:rPr lang="es-ES" baseline="0" dirty="0" err="1" smtClean="0"/>
              <a:t>implicitos</a:t>
            </a:r>
            <a:r>
              <a:rPr lang="es-ES" baseline="0" dirty="0" smtClean="0"/>
              <a:t>, no triviales, desconocidos y potencialmente </a:t>
            </a:r>
            <a:r>
              <a:rPr lang="es-ES" baseline="0" dirty="0" err="1" smtClean="0"/>
              <a:t>utiles</a:t>
            </a:r>
            <a:r>
              <a:rPr lang="es-ES" baseline="0" dirty="0" smtClean="0"/>
              <a:t>) a partir de grandes cantidades de datos. Es solo una etapa del proceso</a:t>
            </a:r>
          </a:p>
          <a:p>
            <a:r>
              <a:rPr lang="es-ES" baseline="0" dirty="0" smtClean="0"/>
              <a:t>El aprendizaje automático se trata de crear programas que generalicen comportamientos a partir de proporcionar información con alta complejidad computacional.</a:t>
            </a:r>
          </a:p>
          <a:p>
            <a:r>
              <a:rPr lang="es-ES" baseline="0" dirty="0" err="1" smtClean="0"/>
              <a:t>MapReduce</a:t>
            </a:r>
            <a:r>
              <a:rPr lang="es-ES" baseline="0" dirty="0" smtClean="0"/>
              <a:t> es un modelo de programación para dar soporte a computación paralela sobre grandes conjuntos de datos utilizando funciones de la programación funcional.</a:t>
            </a:r>
          </a:p>
          <a:p>
            <a:r>
              <a:rPr lang="es-ES" baseline="0" dirty="0" err="1" smtClean="0"/>
              <a:t>Hadoop</a:t>
            </a:r>
            <a:r>
              <a:rPr lang="es-ES" baseline="0" dirty="0" smtClean="0"/>
              <a:t> es un </a:t>
            </a:r>
            <a:r>
              <a:rPr lang="es-ES" baseline="0" dirty="0" err="1" smtClean="0"/>
              <a:t>framework</a:t>
            </a:r>
            <a:r>
              <a:rPr lang="es-ES" baseline="0" dirty="0" smtClean="0"/>
              <a:t> open </a:t>
            </a:r>
            <a:r>
              <a:rPr lang="es-ES" baseline="0" dirty="0" err="1" smtClean="0"/>
              <a:t>source</a:t>
            </a:r>
            <a:r>
              <a:rPr lang="es-ES" baseline="0" dirty="0" smtClean="0"/>
              <a:t> que permite trabajar con miles de nodos y </a:t>
            </a:r>
            <a:r>
              <a:rPr lang="es-ES" baseline="0" dirty="0" err="1" smtClean="0"/>
              <a:t>petabytes</a:t>
            </a:r>
            <a:r>
              <a:rPr lang="es-ES" baseline="0" dirty="0" smtClean="0"/>
              <a:t> de datos. Es distribuido, escalable y fehaciente.</a:t>
            </a:r>
          </a:p>
          <a:p>
            <a:r>
              <a:rPr lang="es-ES" baseline="0" dirty="0" smtClean="0"/>
              <a:t>R y Python son los dos lenguajes de programación más utilizados para realizar actividades de ciencia de datos, por ser los que más facilitan dichas actividades.</a:t>
            </a:r>
          </a:p>
          <a:p>
            <a:endParaRPr lang="es-ES" baseline="0" dirty="0" smtClean="0"/>
          </a:p>
          <a:p>
            <a:endParaRPr lang="es-ES" dirty="0"/>
          </a:p>
        </p:txBody>
      </p:sp>
      <p:sp>
        <p:nvSpPr>
          <p:cNvPr id="4" name="3 Marcador de número de diapositiva"/>
          <p:cNvSpPr>
            <a:spLocks noGrp="1"/>
          </p:cNvSpPr>
          <p:nvPr>
            <p:ph type="sldNum" sz="quarter" idx="10"/>
          </p:nvPr>
        </p:nvSpPr>
        <p:spPr/>
        <p:txBody>
          <a:bodyPr/>
          <a:lstStyle/>
          <a:p>
            <a:fld id="{890DF289-5875-4386-9D1B-F23F0B5515C6}" type="slidenum">
              <a:rPr lang="es-ES" smtClean="0"/>
              <a:t>11</a:t>
            </a:fld>
            <a:endParaRPr lang="es-ES"/>
          </a:p>
        </p:txBody>
      </p:sp>
    </p:spTree>
    <p:extLst>
      <p:ext uri="{BB962C8B-B14F-4D97-AF65-F5344CB8AC3E}">
        <p14:creationId xmlns:p14="http://schemas.microsoft.com/office/powerpoint/2010/main" val="10239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https://dataimpact.co.uk</a:t>
            </a:r>
            <a:endParaRPr lang="es-ES" dirty="0"/>
          </a:p>
        </p:txBody>
      </p:sp>
      <p:sp>
        <p:nvSpPr>
          <p:cNvPr id="4" name="3 Marcador de número de diapositiva"/>
          <p:cNvSpPr>
            <a:spLocks noGrp="1"/>
          </p:cNvSpPr>
          <p:nvPr>
            <p:ph type="sldNum" sz="quarter" idx="10"/>
          </p:nvPr>
        </p:nvSpPr>
        <p:spPr/>
        <p:txBody>
          <a:bodyPr/>
          <a:lstStyle/>
          <a:p>
            <a:fld id="{890DF289-5875-4386-9D1B-F23F0B5515C6}" type="slidenum">
              <a:rPr lang="es-ES" smtClean="0"/>
              <a:t>14</a:t>
            </a:fld>
            <a:endParaRPr lang="es-ES"/>
          </a:p>
        </p:txBody>
      </p:sp>
    </p:spTree>
    <p:extLst>
      <p:ext uri="{BB962C8B-B14F-4D97-AF65-F5344CB8AC3E}">
        <p14:creationId xmlns:p14="http://schemas.microsoft.com/office/powerpoint/2010/main" val="2217838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890DF289-5875-4386-9D1B-F23F0B5515C6}" type="slidenum">
              <a:rPr lang="es-ES" smtClean="0"/>
              <a:t>18</a:t>
            </a:fld>
            <a:endParaRPr lang="es-ES"/>
          </a:p>
        </p:txBody>
      </p:sp>
    </p:spTree>
    <p:extLst>
      <p:ext uri="{BB962C8B-B14F-4D97-AF65-F5344CB8AC3E}">
        <p14:creationId xmlns:p14="http://schemas.microsoft.com/office/powerpoint/2010/main" val="2006574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Amplia gana de aplicaciones: motores de búsqueda, diagnósticos médicos, detección de fraude, análisis de mercado de valores, clasificación secuencia ADN, reconocimiento del habla y del lenguaje escrito, etc.</a:t>
            </a:r>
          </a:p>
          <a:p>
            <a:endParaRPr lang="es-ES" dirty="0" smtClean="0"/>
          </a:p>
          <a:p>
            <a:r>
              <a:rPr lang="es-ES" dirty="0" smtClean="0"/>
              <a:t>Aprendizaje supervisado: Similar al método de aprendizaje que se utiliza en las escuelas, donde se enseñan</a:t>
            </a:r>
            <a:r>
              <a:rPr lang="es-ES" baseline="0" dirty="0" smtClean="0"/>
              <a:t> problemas y las formas de resolverlos, para que podamos aplicar los mismos </a:t>
            </a:r>
            <a:r>
              <a:rPr lang="es-ES" baseline="0" dirty="0" err="1" smtClean="0"/>
              <a:t>metodos</a:t>
            </a:r>
            <a:r>
              <a:rPr lang="es-ES" baseline="0" dirty="0" smtClean="0"/>
              <a:t> en situaciones similares.</a:t>
            </a:r>
            <a:endParaRPr lang="es-ES" dirty="0"/>
          </a:p>
        </p:txBody>
      </p:sp>
      <p:sp>
        <p:nvSpPr>
          <p:cNvPr id="4" name="3 Marcador de número de diapositiva"/>
          <p:cNvSpPr>
            <a:spLocks noGrp="1"/>
          </p:cNvSpPr>
          <p:nvPr>
            <p:ph type="sldNum" sz="quarter" idx="10"/>
          </p:nvPr>
        </p:nvSpPr>
        <p:spPr/>
        <p:txBody>
          <a:bodyPr/>
          <a:lstStyle/>
          <a:p>
            <a:fld id="{890DF289-5875-4386-9D1B-F23F0B5515C6}" type="slidenum">
              <a:rPr lang="es-ES" smtClean="0"/>
              <a:t>19</a:t>
            </a:fld>
            <a:endParaRPr lang="es-ES"/>
          </a:p>
        </p:txBody>
      </p:sp>
    </p:spTree>
    <p:extLst>
      <p:ext uri="{BB962C8B-B14F-4D97-AF65-F5344CB8AC3E}">
        <p14:creationId xmlns:p14="http://schemas.microsoft.com/office/powerpoint/2010/main" val="210175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https://www.analyticsvidhya.com/blog/2013/06/common-mistakes-analysis-avoid-them/?platform=hootsuite</a:t>
            </a:r>
            <a:endParaRPr lang="es-ES" dirty="0"/>
          </a:p>
        </p:txBody>
      </p:sp>
      <p:sp>
        <p:nvSpPr>
          <p:cNvPr id="4" name="3 Marcador de número de diapositiva"/>
          <p:cNvSpPr>
            <a:spLocks noGrp="1"/>
          </p:cNvSpPr>
          <p:nvPr>
            <p:ph type="sldNum" sz="quarter" idx="10"/>
          </p:nvPr>
        </p:nvSpPr>
        <p:spPr/>
        <p:txBody>
          <a:bodyPr/>
          <a:lstStyle/>
          <a:p>
            <a:fld id="{890DF289-5875-4386-9D1B-F23F0B5515C6}" type="slidenum">
              <a:rPr lang="es-ES" smtClean="0"/>
              <a:t>36</a:t>
            </a:fld>
            <a:endParaRPr lang="es-ES"/>
          </a:p>
        </p:txBody>
      </p:sp>
    </p:spTree>
    <p:extLst>
      <p:ext uri="{BB962C8B-B14F-4D97-AF65-F5344CB8AC3E}">
        <p14:creationId xmlns:p14="http://schemas.microsoft.com/office/powerpoint/2010/main" val="4098091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400" dirty="0" smtClean="0"/>
              <a:t>https://www.analyticsvidhya.com/blog/2015/09/full-cheatsheet-machine-learning-algorithms/</a:t>
            </a:r>
            <a:endParaRPr lang="es-ES" sz="1400" dirty="0"/>
          </a:p>
        </p:txBody>
      </p:sp>
      <p:sp>
        <p:nvSpPr>
          <p:cNvPr id="4" name="3 Marcador de número de diapositiva"/>
          <p:cNvSpPr>
            <a:spLocks noGrp="1"/>
          </p:cNvSpPr>
          <p:nvPr>
            <p:ph type="sldNum" sz="quarter" idx="10"/>
          </p:nvPr>
        </p:nvSpPr>
        <p:spPr/>
        <p:txBody>
          <a:bodyPr/>
          <a:lstStyle/>
          <a:p>
            <a:fld id="{890DF289-5875-4386-9D1B-F23F0B5515C6}" type="slidenum">
              <a:rPr lang="es-ES" smtClean="0"/>
              <a:t>41</a:t>
            </a:fld>
            <a:endParaRPr lang="es-ES"/>
          </a:p>
        </p:txBody>
      </p:sp>
    </p:spTree>
    <p:extLst>
      <p:ext uri="{BB962C8B-B14F-4D97-AF65-F5344CB8AC3E}">
        <p14:creationId xmlns:p14="http://schemas.microsoft.com/office/powerpoint/2010/main" val="1450474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https://www.linkedin.com/pulse/r-vs-python-matlab-octave-julia-who-winner-siva-prasad-katru</a:t>
            </a:r>
          </a:p>
          <a:p>
            <a:endParaRPr lang="es-ES" dirty="0"/>
          </a:p>
        </p:txBody>
      </p:sp>
      <p:sp>
        <p:nvSpPr>
          <p:cNvPr id="4" name="3 Marcador de número de diapositiva"/>
          <p:cNvSpPr>
            <a:spLocks noGrp="1"/>
          </p:cNvSpPr>
          <p:nvPr>
            <p:ph type="sldNum" sz="quarter" idx="10"/>
          </p:nvPr>
        </p:nvSpPr>
        <p:spPr/>
        <p:txBody>
          <a:bodyPr/>
          <a:lstStyle/>
          <a:p>
            <a:fld id="{890DF289-5875-4386-9D1B-F23F0B5515C6}" type="slidenum">
              <a:rPr lang="es-ES" smtClean="0"/>
              <a:t>42</a:t>
            </a:fld>
            <a:endParaRPr lang="es-ES"/>
          </a:p>
        </p:txBody>
      </p:sp>
    </p:spTree>
    <p:extLst>
      <p:ext uri="{BB962C8B-B14F-4D97-AF65-F5344CB8AC3E}">
        <p14:creationId xmlns:p14="http://schemas.microsoft.com/office/powerpoint/2010/main" val="398609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19" name="6 Título"/>
          <p:cNvSpPr>
            <a:spLocks noGrp="1"/>
          </p:cNvSpPr>
          <p:nvPr userDrawn="1">
            <p:ph type="title"/>
          </p:nvPr>
        </p:nvSpPr>
        <p:spPr>
          <a:xfrm>
            <a:off x="396000" y="594001"/>
            <a:ext cx="4603290" cy="294763"/>
          </a:xfrm>
          <a:prstGeom prst="rect">
            <a:avLst/>
          </a:prstGeom>
        </p:spPr>
        <p:txBody>
          <a:bodyPr lIns="91418" tIns="45710" rIns="91418" bIns="45710"/>
          <a:lstStyle/>
          <a:p>
            <a:endParaRPr lang="es-ES" sz="1400" dirty="0">
              <a:solidFill>
                <a:schemeClr val="tx1">
                  <a:lumMod val="50000"/>
                  <a:lumOff val="50000"/>
                </a:schemeClr>
              </a:solidFill>
              <a:latin typeface="Arial" pitchFamily="34" charset="0"/>
              <a:cs typeface="Arial" pitchFamily="34" charset="0"/>
            </a:endParaRPr>
          </a:p>
        </p:txBody>
      </p:sp>
      <p:sp>
        <p:nvSpPr>
          <p:cNvPr id="21" name="3 Marcador de número de diapositiva"/>
          <p:cNvSpPr>
            <a:spLocks noGrp="1"/>
          </p:cNvSpPr>
          <p:nvPr>
            <p:ph type="sldNum" sz="quarter" idx="4"/>
          </p:nvPr>
        </p:nvSpPr>
        <p:spPr>
          <a:xfrm>
            <a:off x="6724650" y="6492877"/>
            <a:ext cx="2133600" cy="365125"/>
          </a:xfrm>
          <a:prstGeom prst="rect">
            <a:avLst/>
          </a:prstGeom>
        </p:spPr>
        <p:txBody>
          <a:bodyPr vert="horz" wrap="square" lIns="91418" tIns="45710" rIns="91418" bIns="45710" numCol="1" anchor="t" anchorCtr="0" compatLnSpc="1">
            <a:prstTxWarp prst="textNoShape">
              <a:avLst/>
            </a:prstTxWarp>
          </a:bodyPr>
          <a:lstStyle>
            <a:lvl1pPr algn="r">
              <a:defRPr sz="1000" b="1">
                <a:solidFill>
                  <a:srgbClr val="E36F1E"/>
                </a:solidFill>
                <a:latin typeface="Arial" pitchFamily="34" charset="0"/>
                <a:cs typeface="Arial" pitchFamily="34" charset="0"/>
              </a:defRPr>
            </a:lvl1pPr>
          </a:lstStyle>
          <a:p>
            <a:fld id="{D12C9E08-992A-4840-B8F2-ED8BE6A9A86D}" type="slidenum">
              <a:rPr lang="es-ES"/>
              <a:pPr/>
              <a:t>‹Nº›</a:t>
            </a:fld>
            <a:r>
              <a:rPr lang="es-ES" dirty="0"/>
              <a:t>   ▌</a:t>
            </a:r>
          </a:p>
        </p:txBody>
      </p:sp>
      <p:sp>
        <p:nvSpPr>
          <p:cNvPr id="3" name="2 Marcador de texto"/>
          <p:cNvSpPr>
            <a:spLocks noGrp="1"/>
          </p:cNvSpPr>
          <p:nvPr>
            <p:ph type="body" sz="quarter" idx="10"/>
          </p:nvPr>
        </p:nvSpPr>
        <p:spPr>
          <a:xfrm>
            <a:off x="410317" y="1376363"/>
            <a:ext cx="8408988" cy="4178300"/>
          </a:xfrm>
          <a:prstGeom prst="rect">
            <a:avLst/>
          </a:prstGeom>
        </p:spPr>
        <p:txBody>
          <a:bodyPr lIns="91418" tIns="45710" rIns="91418" bIns="4571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ED222E9E-4717-4D23-8A80-548874CC50F0}" type="datetimeFigureOut">
              <a:rPr lang="es-ES" smtClean="0"/>
              <a:t>24/11/2016</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D1FFCDDB-2665-41A8-BE7F-01BF48F40554}" type="slidenum">
              <a:rPr lang="es-ES" smtClean="0"/>
              <a:t>‹Nº›</a:t>
            </a:fld>
            <a:endParaRPr lang="es-ES"/>
          </a:p>
        </p:txBody>
      </p:sp>
    </p:spTree>
    <p:extLst>
      <p:ext uri="{BB962C8B-B14F-4D97-AF65-F5344CB8AC3E}">
        <p14:creationId xmlns:p14="http://schemas.microsoft.com/office/powerpoint/2010/main" val="4093808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1" y="1435101"/>
            <a:ext cx="3008313" cy="4691063"/>
          </a:xfrm>
        </p:spPr>
        <p:txBody>
          <a:bodyPr/>
          <a:lstStyle>
            <a:lvl1pPr marL="0" indent="0">
              <a:buNone/>
              <a:defRPr sz="1400"/>
            </a:lvl1pPr>
            <a:lvl2pPr marL="457090" indent="0">
              <a:buNone/>
              <a:defRPr sz="1200"/>
            </a:lvl2pPr>
            <a:lvl3pPr marL="914180" indent="0">
              <a:buNone/>
              <a:defRPr sz="1000"/>
            </a:lvl3pPr>
            <a:lvl4pPr marL="1371270" indent="0">
              <a:buNone/>
              <a:defRPr sz="900"/>
            </a:lvl4pPr>
            <a:lvl5pPr marL="1828361" indent="0">
              <a:buNone/>
              <a:defRPr sz="900"/>
            </a:lvl5pPr>
            <a:lvl6pPr marL="2285451" indent="0">
              <a:buNone/>
              <a:defRPr sz="900"/>
            </a:lvl6pPr>
            <a:lvl7pPr marL="2742542" indent="0">
              <a:buNone/>
              <a:defRPr sz="900"/>
            </a:lvl7pPr>
            <a:lvl8pPr marL="3199632" indent="0">
              <a:buNone/>
              <a:defRPr sz="900"/>
            </a:lvl8pPr>
            <a:lvl9pPr marL="3656722"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D222E9E-4717-4D23-8A80-548874CC50F0}" type="datetimeFigureOut">
              <a:rPr lang="es-ES" smtClean="0"/>
              <a:t>24/11/2016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1FFCDDB-2665-41A8-BE7F-01BF48F40554}" type="slidenum">
              <a:rPr lang="es-ES" smtClean="0"/>
              <a:t>‹Nº›</a:t>
            </a:fld>
            <a:endParaRPr lang="es-ES"/>
          </a:p>
        </p:txBody>
      </p:sp>
    </p:spTree>
    <p:extLst>
      <p:ext uri="{BB962C8B-B14F-4D97-AF65-F5344CB8AC3E}">
        <p14:creationId xmlns:p14="http://schemas.microsoft.com/office/powerpoint/2010/main" val="3262980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090" indent="0">
              <a:buNone/>
              <a:defRPr sz="2800"/>
            </a:lvl2pPr>
            <a:lvl3pPr marL="914180" indent="0">
              <a:buNone/>
              <a:defRPr sz="2400"/>
            </a:lvl3pPr>
            <a:lvl4pPr marL="1371270" indent="0">
              <a:buNone/>
              <a:defRPr sz="2000"/>
            </a:lvl4pPr>
            <a:lvl5pPr marL="1828361" indent="0">
              <a:buNone/>
              <a:defRPr sz="2000"/>
            </a:lvl5pPr>
            <a:lvl6pPr marL="2285451" indent="0">
              <a:buNone/>
              <a:defRPr sz="2000"/>
            </a:lvl6pPr>
            <a:lvl7pPr marL="2742542" indent="0">
              <a:buNone/>
              <a:defRPr sz="2000"/>
            </a:lvl7pPr>
            <a:lvl8pPr marL="3199632" indent="0">
              <a:buNone/>
              <a:defRPr sz="2000"/>
            </a:lvl8pPr>
            <a:lvl9pPr marL="3656722"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090" indent="0">
              <a:buNone/>
              <a:defRPr sz="1200"/>
            </a:lvl2pPr>
            <a:lvl3pPr marL="914180" indent="0">
              <a:buNone/>
              <a:defRPr sz="1000"/>
            </a:lvl3pPr>
            <a:lvl4pPr marL="1371270" indent="0">
              <a:buNone/>
              <a:defRPr sz="900"/>
            </a:lvl4pPr>
            <a:lvl5pPr marL="1828361" indent="0">
              <a:buNone/>
              <a:defRPr sz="900"/>
            </a:lvl5pPr>
            <a:lvl6pPr marL="2285451" indent="0">
              <a:buNone/>
              <a:defRPr sz="900"/>
            </a:lvl6pPr>
            <a:lvl7pPr marL="2742542" indent="0">
              <a:buNone/>
              <a:defRPr sz="900"/>
            </a:lvl7pPr>
            <a:lvl8pPr marL="3199632" indent="0">
              <a:buNone/>
              <a:defRPr sz="900"/>
            </a:lvl8pPr>
            <a:lvl9pPr marL="3656722"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D222E9E-4717-4D23-8A80-548874CC50F0}" type="datetimeFigureOut">
              <a:rPr lang="es-ES" smtClean="0"/>
              <a:t>24/11/2016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1FFCDDB-2665-41A8-BE7F-01BF48F40554}" type="slidenum">
              <a:rPr lang="es-ES" smtClean="0"/>
              <a:t>‹Nº›</a:t>
            </a:fld>
            <a:endParaRPr lang="es-ES"/>
          </a:p>
        </p:txBody>
      </p:sp>
    </p:spTree>
    <p:extLst>
      <p:ext uri="{BB962C8B-B14F-4D97-AF65-F5344CB8AC3E}">
        <p14:creationId xmlns:p14="http://schemas.microsoft.com/office/powerpoint/2010/main" val="2723172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D222E9E-4717-4D23-8A80-548874CC50F0}" type="datetimeFigureOut">
              <a:rPr lang="es-ES" smtClean="0"/>
              <a:t>24/11/2016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1FFCDDB-2665-41A8-BE7F-01BF48F40554}" type="slidenum">
              <a:rPr lang="es-ES" smtClean="0"/>
              <a:t>‹Nº›</a:t>
            </a:fld>
            <a:endParaRPr lang="es-ES"/>
          </a:p>
        </p:txBody>
      </p:sp>
    </p:spTree>
    <p:extLst>
      <p:ext uri="{BB962C8B-B14F-4D97-AF65-F5344CB8AC3E}">
        <p14:creationId xmlns:p14="http://schemas.microsoft.com/office/powerpoint/2010/main" val="1599489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0"/>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40"/>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D222E9E-4717-4D23-8A80-548874CC50F0}" type="datetimeFigureOut">
              <a:rPr lang="es-ES" smtClean="0"/>
              <a:t>24/11/2016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1FFCDDB-2665-41A8-BE7F-01BF48F40554}" type="slidenum">
              <a:rPr lang="es-ES" smtClean="0"/>
              <a:t>‹Nº›</a:t>
            </a:fld>
            <a:endParaRPr lang="es-ES"/>
          </a:p>
        </p:txBody>
      </p:sp>
    </p:spTree>
    <p:extLst>
      <p:ext uri="{BB962C8B-B14F-4D97-AF65-F5344CB8AC3E}">
        <p14:creationId xmlns:p14="http://schemas.microsoft.com/office/powerpoint/2010/main" val="1884271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21" name="3 Marcador de número de diapositiva"/>
          <p:cNvSpPr>
            <a:spLocks noGrp="1"/>
          </p:cNvSpPr>
          <p:nvPr>
            <p:ph type="sldNum" sz="quarter" idx="4"/>
          </p:nvPr>
        </p:nvSpPr>
        <p:spPr>
          <a:xfrm>
            <a:off x="6724650" y="6492877"/>
            <a:ext cx="2133600" cy="365125"/>
          </a:xfrm>
          <a:prstGeom prst="rect">
            <a:avLst/>
          </a:prstGeom>
        </p:spPr>
        <p:txBody>
          <a:bodyPr vert="horz" wrap="square" lIns="91418" tIns="45710" rIns="91418" bIns="45710" numCol="1" anchor="t" anchorCtr="0" compatLnSpc="1">
            <a:prstTxWarp prst="textNoShape">
              <a:avLst/>
            </a:prstTxWarp>
          </a:bodyPr>
          <a:lstStyle>
            <a:lvl1pPr algn="r">
              <a:defRPr sz="1000" b="1">
                <a:solidFill>
                  <a:srgbClr val="E36F1E"/>
                </a:solidFill>
                <a:latin typeface="Arial" pitchFamily="34" charset="0"/>
                <a:cs typeface="Arial" pitchFamily="34" charset="0"/>
              </a:defRPr>
            </a:lvl1pPr>
          </a:lstStyle>
          <a:p>
            <a:fld id="{D12C9E08-992A-4840-B8F2-ED8BE6A9A86D}" type="slidenum">
              <a:rPr lang="es-ES"/>
              <a:pPr/>
              <a:t>‹Nº›</a:t>
            </a:fld>
            <a:r>
              <a:rPr lang="es-ES" dirty="0"/>
              <a:t>   ▌</a:t>
            </a:r>
          </a:p>
        </p:txBody>
      </p:sp>
      <p:sp>
        <p:nvSpPr>
          <p:cNvPr id="3" name="Marcador de texto 2"/>
          <p:cNvSpPr>
            <a:spLocks noGrp="1"/>
          </p:cNvSpPr>
          <p:nvPr>
            <p:ph type="body" sz="quarter" idx="10" hasCustomPrompt="1"/>
          </p:nvPr>
        </p:nvSpPr>
        <p:spPr>
          <a:xfrm>
            <a:off x="683468" y="3933056"/>
            <a:ext cx="864146" cy="360040"/>
          </a:xfrm>
          <a:prstGeom prst="rect">
            <a:avLst/>
          </a:prstGeom>
          <a:ln>
            <a:noFill/>
          </a:ln>
        </p:spPr>
        <p:txBody>
          <a:bodyPr vert="horz" lIns="91418" tIns="45710" rIns="91418" bIns="45710"/>
          <a:lstStyle>
            <a:lvl1pPr marL="0" indent="0">
              <a:buNone/>
              <a:defRPr sz="1400">
                <a:solidFill>
                  <a:schemeClr val="bg1">
                    <a:lumMod val="65000"/>
                  </a:schemeClr>
                </a:solidFill>
                <a:latin typeface="Arial"/>
                <a:cs typeface="Arial"/>
              </a:defRPr>
            </a:lvl1pPr>
          </a:lstStyle>
          <a:p>
            <a:pPr lvl="0"/>
            <a:r>
              <a:rPr lang="es-ES" dirty="0" smtClean="0"/>
              <a:t>Título 1</a:t>
            </a:r>
            <a:endParaRPr lang="es-ES" dirty="0"/>
          </a:p>
        </p:txBody>
      </p:sp>
      <p:sp>
        <p:nvSpPr>
          <p:cNvPr id="16" name="Marcador de texto 2"/>
          <p:cNvSpPr>
            <a:spLocks noGrp="1"/>
          </p:cNvSpPr>
          <p:nvPr>
            <p:ph type="body" sz="quarter" idx="11" hasCustomPrompt="1"/>
          </p:nvPr>
        </p:nvSpPr>
        <p:spPr>
          <a:xfrm>
            <a:off x="2555776" y="3933056"/>
            <a:ext cx="864146" cy="359444"/>
          </a:xfrm>
          <a:prstGeom prst="rect">
            <a:avLst/>
          </a:prstGeom>
          <a:ln>
            <a:noFill/>
          </a:ln>
        </p:spPr>
        <p:txBody>
          <a:bodyPr vert="horz" lIns="91418" tIns="45710" rIns="91418" bIns="45710"/>
          <a:lstStyle>
            <a:lvl1pPr marL="0" indent="0">
              <a:buNone/>
              <a:defRPr sz="1400">
                <a:solidFill>
                  <a:schemeClr val="bg1">
                    <a:lumMod val="65000"/>
                  </a:schemeClr>
                </a:solidFill>
                <a:latin typeface="Arial"/>
                <a:cs typeface="Arial"/>
              </a:defRPr>
            </a:lvl1pPr>
          </a:lstStyle>
          <a:p>
            <a:pPr lvl="0"/>
            <a:r>
              <a:rPr lang="es-ES" dirty="0" smtClean="0"/>
              <a:t>Título 3</a:t>
            </a:r>
            <a:endParaRPr lang="es-ES" dirty="0"/>
          </a:p>
        </p:txBody>
      </p:sp>
      <p:sp>
        <p:nvSpPr>
          <p:cNvPr id="17" name="Marcador de texto 2"/>
          <p:cNvSpPr>
            <a:spLocks noGrp="1"/>
          </p:cNvSpPr>
          <p:nvPr>
            <p:ph type="body" sz="quarter" idx="12" hasCustomPrompt="1"/>
          </p:nvPr>
        </p:nvSpPr>
        <p:spPr>
          <a:xfrm>
            <a:off x="683518" y="4653136"/>
            <a:ext cx="864146" cy="359444"/>
          </a:xfrm>
          <a:prstGeom prst="rect">
            <a:avLst/>
          </a:prstGeom>
          <a:ln>
            <a:noFill/>
          </a:ln>
        </p:spPr>
        <p:txBody>
          <a:bodyPr vert="horz" lIns="91418" tIns="45710" rIns="91418" bIns="45710"/>
          <a:lstStyle>
            <a:lvl1pPr marL="0" indent="0">
              <a:buNone/>
              <a:defRPr sz="1400">
                <a:solidFill>
                  <a:schemeClr val="bg1">
                    <a:lumMod val="65000"/>
                  </a:schemeClr>
                </a:solidFill>
                <a:latin typeface="Arial"/>
                <a:cs typeface="Arial"/>
              </a:defRPr>
            </a:lvl1pPr>
          </a:lstStyle>
          <a:p>
            <a:pPr lvl="0"/>
            <a:r>
              <a:rPr lang="es-ES" dirty="0" smtClean="0"/>
              <a:t>Título 2</a:t>
            </a:r>
            <a:endParaRPr lang="es-ES" dirty="0"/>
          </a:p>
        </p:txBody>
      </p:sp>
      <p:sp>
        <p:nvSpPr>
          <p:cNvPr id="18" name="Marcador de texto 2"/>
          <p:cNvSpPr>
            <a:spLocks noGrp="1"/>
          </p:cNvSpPr>
          <p:nvPr>
            <p:ph type="body" sz="quarter" idx="13" hasCustomPrompt="1"/>
          </p:nvPr>
        </p:nvSpPr>
        <p:spPr>
          <a:xfrm>
            <a:off x="2555776" y="4653136"/>
            <a:ext cx="864146" cy="359444"/>
          </a:xfrm>
          <a:prstGeom prst="rect">
            <a:avLst/>
          </a:prstGeom>
          <a:ln>
            <a:noFill/>
          </a:ln>
        </p:spPr>
        <p:txBody>
          <a:bodyPr vert="horz" lIns="91418" tIns="45710" rIns="91418" bIns="45710"/>
          <a:lstStyle>
            <a:lvl1pPr marL="0" indent="0">
              <a:buNone/>
              <a:defRPr sz="1400">
                <a:solidFill>
                  <a:schemeClr val="bg1">
                    <a:lumMod val="65000"/>
                  </a:schemeClr>
                </a:solidFill>
                <a:latin typeface="Arial"/>
                <a:cs typeface="Arial"/>
              </a:defRPr>
            </a:lvl1pPr>
          </a:lstStyle>
          <a:p>
            <a:pPr lvl="0"/>
            <a:r>
              <a:rPr lang="es-ES" dirty="0" smtClean="0"/>
              <a:t>Título 4</a:t>
            </a:r>
            <a:endParaRPr lang="es-ES" dirty="0"/>
          </a:p>
        </p:txBody>
      </p:sp>
      <p:sp>
        <p:nvSpPr>
          <p:cNvPr id="5" name="Marcador de texto 4"/>
          <p:cNvSpPr>
            <a:spLocks noGrp="1"/>
          </p:cNvSpPr>
          <p:nvPr>
            <p:ph type="body" sz="quarter" idx="14" hasCustomPrompt="1"/>
          </p:nvPr>
        </p:nvSpPr>
        <p:spPr>
          <a:xfrm>
            <a:off x="683743" y="2205040"/>
            <a:ext cx="5832475" cy="1368425"/>
          </a:xfrm>
          <a:prstGeom prst="rect">
            <a:avLst/>
          </a:prstGeom>
        </p:spPr>
        <p:txBody>
          <a:bodyPr vert="horz" lIns="91418" tIns="45710" rIns="91418" bIns="45710"/>
          <a:lstStyle>
            <a:lvl1pPr marL="0" indent="0">
              <a:buNone/>
              <a:defRPr sz="6000" b="1">
                <a:solidFill>
                  <a:srgbClr val="C00000"/>
                </a:solidFill>
                <a:latin typeface="Arial"/>
                <a:cs typeface="Arial"/>
              </a:defRPr>
            </a:lvl1pPr>
          </a:lstStyle>
          <a:p>
            <a:pPr lvl="0"/>
            <a:r>
              <a:rPr lang="es-ES" dirty="0" smtClean="0"/>
              <a:t>Índice</a:t>
            </a:r>
            <a:endParaRPr lang="es-E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cion">
    <p:spTree>
      <p:nvGrpSpPr>
        <p:cNvPr id="1" name=""/>
        <p:cNvGrpSpPr/>
        <p:nvPr/>
      </p:nvGrpSpPr>
      <p:grpSpPr>
        <a:xfrm>
          <a:off x="0" y="0"/>
          <a:ext cx="0" cy="0"/>
          <a:chOff x="0" y="0"/>
          <a:chExt cx="0" cy="0"/>
        </a:xfrm>
      </p:grpSpPr>
      <p:sp>
        <p:nvSpPr>
          <p:cNvPr id="19" name="6 Título"/>
          <p:cNvSpPr>
            <a:spLocks noGrp="1"/>
          </p:cNvSpPr>
          <p:nvPr userDrawn="1">
            <p:ph type="title" hasCustomPrompt="1"/>
          </p:nvPr>
        </p:nvSpPr>
        <p:spPr>
          <a:xfrm>
            <a:off x="714348" y="2071678"/>
            <a:ext cx="4071966" cy="1571636"/>
          </a:xfrm>
          <a:prstGeom prst="rect">
            <a:avLst/>
          </a:prstGeom>
        </p:spPr>
        <p:txBody>
          <a:bodyPr vert="horz" lIns="91418" tIns="45710" rIns="91418" bIns="45710" rtlCol="0" anchor="ctr">
            <a:normAutofit/>
          </a:bodyPr>
          <a:lstStyle>
            <a:lvl1pPr marL="0" marR="0" indent="0" algn="l" defTabSz="914180" rtl="0" eaLnBrk="1" fontAlgn="auto" latinLnBrk="0" hangingPunct="1">
              <a:lnSpc>
                <a:spcPct val="100000"/>
              </a:lnSpc>
              <a:spcBef>
                <a:spcPct val="0"/>
              </a:spcBef>
              <a:spcAft>
                <a:spcPts val="0"/>
              </a:spcAft>
              <a:buNone/>
              <a:tabLst/>
              <a:defRPr kumimoji="0" lang="es-ES_tradnl" sz="6000" b="1" i="0" u="none" strike="noStrike" kern="1200" cap="none" spc="0" normalizeH="0" baseline="0" noProof="0">
                <a:ln>
                  <a:noFill/>
                </a:ln>
                <a:solidFill>
                  <a:schemeClr val="bg1"/>
                </a:solidFill>
                <a:effectLst/>
                <a:uLnTx/>
                <a:uFillTx/>
                <a:latin typeface="Arial"/>
                <a:ea typeface="+mj-ea"/>
                <a:cs typeface="Arial"/>
              </a:defRPr>
            </a:lvl1pPr>
          </a:lstStyle>
          <a:p>
            <a:pPr marL="0" marR="0" lvl="0" indent="0" algn="l" defTabSz="914180" rtl="0" eaLnBrk="1" fontAlgn="auto" latinLnBrk="0" hangingPunct="1">
              <a:lnSpc>
                <a:spcPct val="100000"/>
              </a:lnSpc>
              <a:spcBef>
                <a:spcPct val="0"/>
              </a:spcBef>
              <a:spcAft>
                <a:spcPts val="0"/>
              </a:spcAft>
              <a:buNone/>
              <a:tabLst/>
              <a:defRPr/>
            </a:pPr>
            <a:r>
              <a:rPr kumimoji="0" lang="es-ES_tradnl" sz="6000" b="1" i="0" u="none" strike="noStrike" kern="1200" cap="none" spc="0" normalizeH="0" baseline="0" noProof="0" dirty="0" smtClean="0">
                <a:ln>
                  <a:noFill/>
                </a:ln>
                <a:solidFill>
                  <a:schemeClr val="bg1"/>
                </a:solidFill>
                <a:effectLst/>
                <a:uLnTx/>
                <a:uFillTx/>
                <a:latin typeface="Arial"/>
                <a:ea typeface="+mj-ea"/>
                <a:cs typeface="Arial"/>
              </a:rPr>
              <a:t>Título de sección</a:t>
            </a:r>
            <a:endParaRPr lang="es-ES_tradnl" sz="6000" b="1" dirty="0">
              <a:solidFill>
                <a:srgbClr val="C00000"/>
              </a:solidFill>
              <a:latin typeface="Arial" pitchFamily="34" charset="0"/>
              <a:cs typeface="Arial" pitchFamily="34" charset="0"/>
            </a:endParaRPr>
          </a:p>
        </p:txBody>
      </p:sp>
      <p:sp>
        <p:nvSpPr>
          <p:cNvPr id="11" name="10 Marcador de texto"/>
          <p:cNvSpPr>
            <a:spLocks noGrp="1"/>
          </p:cNvSpPr>
          <p:nvPr>
            <p:ph type="body" sz="quarter" idx="10" hasCustomPrompt="1"/>
          </p:nvPr>
        </p:nvSpPr>
        <p:spPr>
          <a:xfrm>
            <a:off x="714348" y="4070813"/>
            <a:ext cx="928688" cy="219841"/>
          </a:xfrm>
          <a:prstGeom prst="rect">
            <a:avLst/>
          </a:prstGeom>
          <a:noFill/>
        </p:spPr>
        <p:txBody>
          <a:bodyPr wrap="square" lIns="0" tIns="0" rIns="0" bIns="0" rtlCol="0">
            <a:spAutoFit/>
          </a:bodyPr>
          <a:lstStyle>
            <a:lvl1pPr marL="0" marR="0" indent="-342818" algn="l" defTabSz="914180" rtl="0" eaLnBrk="1" fontAlgn="auto" latinLnBrk="0" hangingPunct="1">
              <a:lnSpc>
                <a:spcPct val="100000"/>
              </a:lnSpc>
              <a:spcBef>
                <a:spcPct val="20000"/>
              </a:spcBef>
              <a:spcAft>
                <a:spcPts val="0"/>
              </a:spcAft>
              <a:buClrTx/>
              <a:buSzTx/>
              <a:buFont typeface="Arial" pitchFamily="34" charset="0"/>
              <a:buNone/>
              <a:tabLst/>
              <a:defRPr lang="es-ES_tradnl" sz="1400" kern="1200" dirty="0" smtClean="0">
                <a:solidFill>
                  <a:srgbClr val="A2A6A7"/>
                </a:solidFill>
                <a:latin typeface="Arial" pitchFamily="34" charset="0"/>
                <a:ea typeface="+mn-ea"/>
                <a:cs typeface="Arial" pitchFamily="34" charset="0"/>
              </a:defRPr>
            </a:lvl1pPr>
          </a:lstStyle>
          <a:p>
            <a:pPr marL="342818" marR="0" lvl="0" indent="-342818" algn="l" defTabSz="914180" rtl="0" eaLnBrk="1" fontAlgn="auto" latinLnBrk="0" hangingPunct="1">
              <a:lnSpc>
                <a:spcPct val="100000"/>
              </a:lnSpc>
              <a:spcBef>
                <a:spcPct val="20000"/>
              </a:spcBef>
              <a:spcAft>
                <a:spcPts val="0"/>
              </a:spcAft>
              <a:buClrTx/>
              <a:buSzTx/>
              <a:buFont typeface="Arial" pitchFamily="34" charset="0"/>
              <a:buNone/>
              <a:tabLst/>
              <a:defRPr/>
            </a:pPr>
            <a:r>
              <a:rPr lang="es-ES_tradnl" sz="1400" dirty="0" smtClean="0">
                <a:solidFill>
                  <a:srgbClr val="A2A6A7"/>
                </a:solidFill>
                <a:latin typeface="Arial" pitchFamily="34" charset="0"/>
                <a:cs typeface="Arial" pitchFamily="34" charset="0"/>
              </a:rPr>
              <a:t>Sección 1</a:t>
            </a:r>
          </a:p>
        </p:txBody>
      </p:sp>
      <p:sp>
        <p:nvSpPr>
          <p:cNvPr id="12" name="10 Marcador de texto"/>
          <p:cNvSpPr>
            <a:spLocks noGrp="1"/>
          </p:cNvSpPr>
          <p:nvPr>
            <p:ph type="body" sz="quarter" idx="11" hasCustomPrompt="1"/>
          </p:nvPr>
        </p:nvSpPr>
        <p:spPr>
          <a:xfrm>
            <a:off x="2643175" y="4070813"/>
            <a:ext cx="928688" cy="219841"/>
          </a:xfrm>
          <a:prstGeom prst="rect">
            <a:avLst/>
          </a:prstGeom>
          <a:noFill/>
        </p:spPr>
        <p:txBody>
          <a:bodyPr wrap="square" lIns="0" tIns="0" rIns="0" bIns="0" rtlCol="0">
            <a:spAutoFit/>
          </a:bodyPr>
          <a:lstStyle>
            <a:lvl1pPr marL="342818" marR="0" indent="-342818" algn="l" defTabSz="914180" rtl="0" eaLnBrk="1" fontAlgn="auto" latinLnBrk="0" hangingPunct="1">
              <a:lnSpc>
                <a:spcPct val="100000"/>
              </a:lnSpc>
              <a:spcBef>
                <a:spcPct val="20000"/>
              </a:spcBef>
              <a:spcAft>
                <a:spcPts val="0"/>
              </a:spcAft>
              <a:buClrTx/>
              <a:buSzTx/>
              <a:buFont typeface="Arial" pitchFamily="34" charset="0"/>
              <a:buNone/>
              <a:tabLst/>
              <a:defRPr lang="es-ES_tradnl" sz="1400" kern="1200" dirty="0" smtClean="0">
                <a:solidFill>
                  <a:srgbClr val="A2A6A7"/>
                </a:solidFill>
                <a:latin typeface="Arial" pitchFamily="34" charset="0"/>
                <a:ea typeface="+mn-ea"/>
                <a:cs typeface="Arial" pitchFamily="34" charset="0"/>
              </a:defRPr>
            </a:lvl1pPr>
          </a:lstStyle>
          <a:p>
            <a:pPr marL="342818" marR="0" lvl="0" indent="-342818" algn="l" defTabSz="914180" rtl="0" eaLnBrk="1" fontAlgn="auto" latinLnBrk="0" hangingPunct="1">
              <a:lnSpc>
                <a:spcPct val="100000"/>
              </a:lnSpc>
              <a:spcBef>
                <a:spcPct val="20000"/>
              </a:spcBef>
              <a:spcAft>
                <a:spcPts val="0"/>
              </a:spcAft>
              <a:buClrTx/>
              <a:buSzTx/>
              <a:buFont typeface="Arial" pitchFamily="34" charset="0"/>
              <a:buNone/>
              <a:tabLst/>
              <a:defRPr/>
            </a:pPr>
            <a:r>
              <a:rPr lang="es-ES_tradnl" sz="1400" dirty="0" smtClean="0">
                <a:solidFill>
                  <a:srgbClr val="A2A6A7"/>
                </a:solidFill>
                <a:latin typeface="Arial" pitchFamily="34" charset="0"/>
                <a:cs typeface="Arial" pitchFamily="34" charset="0"/>
              </a:rPr>
              <a:t>Sección  3</a:t>
            </a:r>
          </a:p>
        </p:txBody>
      </p:sp>
      <p:sp>
        <p:nvSpPr>
          <p:cNvPr id="13" name="10 Marcador de texto"/>
          <p:cNvSpPr>
            <a:spLocks noGrp="1"/>
          </p:cNvSpPr>
          <p:nvPr>
            <p:ph type="body" sz="quarter" idx="12" hasCustomPrompt="1"/>
          </p:nvPr>
        </p:nvSpPr>
        <p:spPr>
          <a:xfrm>
            <a:off x="714348" y="4786323"/>
            <a:ext cx="928688" cy="219841"/>
          </a:xfrm>
          <a:prstGeom prst="rect">
            <a:avLst/>
          </a:prstGeom>
          <a:noFill/>
        </p:spPr>
        <p:txBody>
          <a:bodyPr wrap="square" lIns="0" tIns="0" rIns="0" bIns="0" rtlCol="0">
            <a:spAutoFit/>
          </a:bodyPr>
          <a:lstStyle>
            <a:lvl1pPr marL="342818" marR="0" indent="-342818" algn="l" defTabSz="914180" rtl="0" eaLnBrk="1" fontAlgn="auto" latinLnBrk="0" hangingPunct="1">
              <a:lnSpc>
                <a:spcPct val="100000"/>
              </a:lnSpc>
              <a:spcBef>
                <a:spcPct val="20000"/>
              </a:spcBef>
              <a:spcAft>
                <a:spcPts val="0"/>
              </a:spcAft>
              <a:buClrTx/>
              <a:buSzTx/>
              <a:buFont typeface="Arial" pitchFamily="34" charset="0"/>
              <a:buNone/>
              <a:tabLst/>
              <a:defRPr lang="es-ES_tradnl" sz="1400" kern="1200" dirty="0" smtClean="0">
                <a:solidFill>
                  <a:srgbClr val="A2A6A7"/>
                </a:solidFill>
                <a:latin typeface="Arial" pitchFamily="34" charset="0"/>
                <a:ea typeface="+mn-ea"/>
                <a:cs typeface="Arial" pitchFamily="34" charset="0"/>
              </a:defRPr>
            </a:lvl1pPr>
          </a:lstStyle>
          <a:p>
            <a:pPr marL="342818" marR="0" lvl="0" indent="-342818" algn="l" defTabSz="914180" rtl="0" eaLnBrk="1" fontAlgn="auto" latinLnBrk="0" hangingPunct="1">
              <a:lnSpc>
                <a:spcPct val="100000"/>
              </a:lnSpc>
              <a:spcBef>
                <a:spcPct val="20000"/>
              </a:spcBef>
              <a:spcAft>
                <a:spcPts val="0"/>
              </a:spcAft>
              <a:buClrTx/>
              <a:buSzTx/>
              <a:buFont typeface="Arial" pitchFamily="34" charset="0"/>
              <a:buNone/>
              <a:tabLst/>
              <a:defRPr/>
            </a:pPr>
            <a:r>
              <a:rPr lang="es-ES_tradnl" sz="1400" dirty="0" smtClean="0">
                <a:solidFill>
                  <a:srgbClr val="A2A6A7"/>
                </a:solidFill>
                <a:latin typeface="Arial" pitchFamily="34" charset="0"/>
                <a:cs typeface="Arial" pitchFamily="34" charset="0"/>
              </a:rPr>
              <a:t>Sección  2</a:t>
            </a:r>
          </a:p>
        </p:txBody>
      </p:sp>
      <p:sp>
        <p:nvSpPr>
          <p:cNvPr id="14" name="10 Marcador de texto"/>
          <p:cNvSpPr>
            <a:spLocks noGrp="1"/>
          </p:cNvSpPr>
          <p:nvPr>
            <p:ph type="body" sz="quarter" idx="13" hasCustomPrompt="1"/>
          </p:nvPr>
        </p:nvSpPr>
        <p:spPr>
          <a:xfrm>
            <a:off x="2643175" y="4786323"/>
            <a:ext cx="928688" cy="219841"/>
          </a:xfrm>
          <a:prstGeom prst="rect">
            <a:avLst/>
          </a:prstGeom>
          <a:noFill/>
        </p:spPr>
        <p:txBody>
          <a:bodyPr wrap="square" lIns="0" tIns="0" rIns="0" bIns="0" rtlCol="0">
            <a:spAutoFit/>
          </a:bodyPr>
          <a:lstStyle>
            <a:lvl1pPr marL="342818" marR="0" indent="-342818" algn="l" defTabSz="914180" rtl="0" eaLnBrk="1" fontAlgn="auto" latinLnBrk="0" hangingPunct="1">
              <a:lnSpc>
                <a:spcPct val="100000"/>
              </a:lnSpc>
              <a:spcBef>
                <a:spcPct val="20000"/>
              </a:spcBef>
              <a:spcAft>
                <a:spcPts val="0"/>
              </a:spcAft>
              <a:buClrTx/>
              <a:buSzTx/>
              <a:buFont typeface="Arial" pitchFamily="34" charset="0"/>
              <a:buNone/>
              <a:tabLst/>
              <a:defRPr lang="es-ES_tradnl" sz="1400" kern="1200" dirty="0" smtClean="0">
                <a:solidFill>
                  <a:srgbClr val="A2A6A7"/>
                </a:solidFill>
                <a:latin typeface="Arial" pitchFamily="34" charset="0"/>
                <a:ea typeface="+mn-ea"/>
                <a:cs typeface="Arial" pitchFamily="34" charset="0"/>
              </a:defRPr>
            </a:lvl1pPr>
          </a:lstStyle>
          <a:p>
            <a:pPr marL="342818" marR="0" lvl="0" indent="-342818" algn="l" defTabSz="914180" rtl="0" eaLnBrk="1" fontAlgn="auto" latinLnBrk="0" hangingPunct="1">
              <a:lnSpc>
                <a:spcPct val="100000"/>
              </a:lnSpc>
              <a:spcBef>
                <a:spcPct val="20000"/>
              </a:spcBef>
              <a:spcAft>
                <a:spcPts val="0"/>
              </a:spcAft>
              <a:buClrTx/>
              <a:buSzTx/>
              <a:buFont typeface="Arial" pitchFamily="34" charset="0"/>
              <a:buNone/>
              <a:tabLst/>
              <a:defRPr/>
            </a:pPr>
            <a:r>
              <a:rPr lang="es-ES_tradnl" sz="1400" dirty="0" smtClean="0">
                <a:solidFill>
                  <a:srgbClr val="A2A6A7"/>
                </a:solidFill>
                <a:latin typeface="Arial" pitchFamily="34" charset="0"/>
                <a:cs typeface="Arial" pitchFamily="34" charset="0"/>
              </a:rPr>
              <a:t>Sección  4</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t2">
    <p:spTree>
      <p:nvGrpSpPr>
        <p:cNvPr id="1" name=""/>
        <p:cNvGrpSpPr/>
        <p:nvPr/>
      </p:nvGrpSpPr>
      <p:grpSpPr>
        <a:xfrm>
          <a:off x="0" y="0"/>
          <a:ext cx="0" cy="0"/>
          <a:chOff x="0" y="0"/>
          <a:chExt cx="0" cy="0"/>
        </a:xfrm>
      </p:grpSpPr>
      <p:sp>
        <p:nvSpPr>
          <p:cNvPr id="19" name="6 Título"/>
          <p:cNvSpPr>
            <a:spLocks noGrp="1"/>
          </p:cNvSpPr>
          <p:nvPr userDrawn="1">
            <p:ph type="title" hasCustomPrompt="1"/>
          </p:nvPr>
        </p:nvSpPr>
        <p:spPr>
          <a:xfrm>
            <a:off x="349906" y="2428868"/>
            <a:ext cx="4572032" cy="1571636"/>
          </a:xfrm>
          <a:prstGeom prst="rect">
            <a:avLst/>
          </a:prstGeom>
        </p:spPr>
        <p:txBody>
          <a:bodyPr vert="horz" lIns="91418" tIns="45710" rIns="91418" bIns="45710" rtlCol="0" anchor="ctr">
            <a:normAutofit/>
          </a:bodyPr>
          <a:lstStyle>
            <a:lvl1pPr marL="0" marR="0" indent="0" algn="l" defTabSz="914180" rtl="0" eaLnBrk="1" fontAlgn="auto" latinLnBrk="0" hangingPunct="1">
              <a:lnSpc>
                <a:spcPct val="100000"/>
              </a:lnSpc>
              <a:spcBef>
                <a:spcPct val="0"/>
              </a:spcBef>
              <a:spcAft>
                <a:spcPts val="0"/>
              </a:spcAft>
              <a:buNone/>
              <a:tabLst/>
              <a:defRPr kumimoji="0" lang="es-ES_tradnl" sz="6000" b="1" i="0" u="none" strike="noStrike" kern="1200" cap="none" spc="0" normalizeH="0" baseline="0" noProof="0">
                <a:ln>
                  <a:noFill/>
                </a:ln>
                <a:solidFill>
                  <a:schemeClr val="bg1"/>
                </a:solidFill>
                <a:effectLst/>
                <a:uLnTx/>
                <a:uFillTx/>
                <a:latin typeface="Arial"/>
                <a:ea typeface="+mj-ea"/>
                <a:cs typeface="Arial"/>
              </a:defRPr>
            </a:lvl1pPr>
          </a:lstStyle>
          <a:p>
            <a:r>
              <a:rPr lang="es-ES_tradnl" sz="5300" b="1" dirty="0" smtClean="0">
                <a:solidFill>
                  <a:schemeClr val="bg1"/>
                </a:solidFill>
                <a:latin typeface="Arial"/>
                <a:cs typeface="Arial"/>
              </a:rPr>
              <a:t>TÍTULO</a:t>
            </a:r>
            <a:br>
              <a:rPr lang="es-ES_tradnl" sz="5300" b="1" dirty="0" smtClean="0">
                <a:solidFill>
                  <a:schemeClr val="bg1"/>
                </a:solidFill>
                <a:latin typeface="Arial"/>
                <a:cs typeface="Arial"/>
              </a:rPr>
            </a:br>
            <a:r>
              <a:rPr lang="es-ES_tradnl" sz="5300" dirty="0" smtClean="0">
                <a:solidFill>
                  <a:schemeClr val="bg1"/>
                </a:solidFill>
                <a:latin typeface="Arial"/>
                <a:cs typeface="Arial"/>
              </a:rPr>
              <a:t>Presentación</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usk2">
    <p:spTree>
      <p:nvGrpSpPr>
        <p:cNvPr id="1" name=""/>
        <p:cNvGrpSpPr/>
        <p:nvPr/>
      </p:nvGrpSpPr>
      <p:grpSpPr>
        <a:xfrm>
          <a:off x="0" y="0"/>
          <a:ext cx="0" cy="0"/>
          <a:chOff x="0" y="0"/>
          <a:chExt cx="0" cy="0"/>
        </a:xfrm>
      </p:grpSpPr>
      <p:sp>
        <p:nvSpPr>
          <p:cNvPr id="19" name="6 Título"/>
          <p:cNvSpPr>
            <a:spLocks noGrp="1"/>
          </p:cNvSpPr>
          <p:nvPr userDrawn="1">
            <p:ph type="title" hasCustomPrompt="1"/>
          </p:nvPr>
        </p:nvSpPr>
        <p:spPr>
          <a:xfrm>
            <a:off x="500035" y="2428868"/>
            <a:ext cx="4572032" cy="1571636"/>
          </a:xfrm>
          <a:prstGeom prst="rect">
            <a:avLst/>
          </a:prstGeom>
        </p:spPr>
        <p:txBody>
          <a:bodyPr vert="horz" lIns="91418" tIns="45710" rIns="91418" bIns="45710" rtlCol="0" anchor="ctr">
            <a:normAutofit/>
          </a:bodyPr>
          <a:lstStyle>
            <a:lvl1pPr marL="0" marR="0" indent="0" algn="l" defTabSz="914180" rtl="0" eaLnBrk="1" fontAlgn="auto" latinLnBrk="0" hangingPunct="1">
              <a:lnSpc>
                <a:spcPct val="100000"/>
              </a:lnSpc>
              <a:spcBef>
                <a:spcPct val="0"/>
              </a:spcBef>
              <a:spcAft>
                <a:spcPts val="0"/>
              </a:spcAft>
              <a:buNone/>
              <a:tabLst/>
              <a:defRPr kumimoji="0" lang="es-ES_tradnl" sz="6000" b="1" i="0" u="none" strike="noStrike" kern="1200" cap="none" spc="0" normalizeH="0" baseline="0" noProof="0">
                <a:ln>
                  <a:noFill/>
                </a:ln>
                <a:solidFill>
                  <a:schemeClr val="bg1"/>
                </a:solidFill>
                <a:effectLst/>
                <a:uLnTx/>
                <a:uFillTx/>
                <a:latin typeface="Arial"/>
                <a:ea typeface="+mj-ea"/>
                <a:cs typeface="Arial"/>
              </a:defRPr>
            </a:lvl1pPr>
          </a:lstStyle>
          <a:p>
            <a:r>
              <a:rPr lang="es-ES_tradnl" sz="5300" b="1" dirty="0" smtClean="0">
                <a:solidFill>
                  <a:schemeClr val="bg1"/>
                </a:solidFill>
                <a:latin typeface="Arial"/>
                <a:cs typeface="Arial"/>
              </a:rPr>
              <a:t>TÍTULO</a:t>
            </a:r>
            <a:br>
              <a:rPr lang="es-ES_tradnl" sz="5300" b="1" dirty="0" smtClean="0">
                <a:solidFill>
                  <a:schemeClr val="bg1"/>
                </a:solidFill>
                <a:latin typeface="Arial"/>
                <a:cs typeface="Arial"/>
              </a:rPr>
            </a:br>
            <a:r>
              <a:rPr lang="es-ES_tradnl" sz="5300" dirty="0" smtClean="0">
                <a:solidFill>
                  <a:schemeClr val="bg1"/>
                </a:solidFill>
                <a:latin typeface="Arial"/>
                <a:cs typeface="Arial"/>
              </a:rPr>
              <a:t>Presentación</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gl2">
    <p:spTree>
      <p:nvGrpSpPr>
        <p:cNvPr id="1" name=""/>
        <p:cNvGrpSpPr/>
        <p:nvPr/>
      </p:nvGrpSpPr>
      <p:grpSpPr>
        <a:xfrm>
          <a:off x="0" y="0"/>
          <a:ext cx="0" cy="0"/>
          <a:chOff x="0" y="0"/>
          <a:chExt cx="0" cy="0"/>
        </a:xfrm>
      </p:grpSpPr>
      <p:sp>
        <p:nvSpPr>
          <p:cNvPr id="19" name="6 Título"/>
          <p:cNvSpPr>
            <a:spLocks noGrp="1"/>
          </p:cNvSpPr>
          <p:nvPr userDrawn="1">
            <p:ph type="title" hasCustomPrompt="1"/>
          </p:nvPr>
        </p:nvSpPr>
        <p:spPr>
          <a:xfrm>
            <a:off x="500035" y="2428868"/>
            <a:ext cx="4572032" cy="1571636"/>
          </a:xfrm>
          <a:prstGeom prst="rect">
            <a:avLst/>
          </a:prstGeom>
        </p:spPr>
        <p:txBody>
          <a:bodyPr vert="horz" lIns="91418" tIns="45710" rIns="91418" bIns="45710" rtlCol="0" anchor="ctr">
            <a:normAutofit/>
          </a:bodyPr>
          <a:lstStyle>
            <a:lvl1pPr marL="0" marR="0" indent="0" algn="l" defTabSz="914180" rtl="0" eaLnBrk="1" fontAlgn="auto" latinLnBrk="0" hangingPunct="1">
              <a:lnSpc>
                <a:spcPct val="100000"/>
              </a:lnSpc>
              <a:spcBef>
                <a:spcPct val="0"/>
              </a:spcBef>
              <a:spcAft>
                <a:spcPts val="0"/>
              </a:spcAft>
              <a:buNone/>
              <a:tabLst/>
              <a:defRPr kumimoji="0" lang="es-ES_tradnl" sz="6000" b="1" i="0" u="none" strike="noStrike" kern="1200" cap="none" spc="0" normalizeH="0" baseline="0" noProof="0">
                <a:ln>
                  <a:noFill/>
                </a:ln>
                <a:solidFill>
                  <a:schemeClr val="bg1"/>
                </a:solidFill>
                <a:effectLst/>
                <a:uLnTx/>
                <a:uFillTx/>
                <a:latin typeface="Arial"/>
                <a:ea typeface="+mj-ea"/>
                <a:cs typeface="Arial"/>
              </a:defRPr>
            </a:lvl1pPr>
          </a:lstStyle>
          <a:p>
            <a:r>
              <a:rPr lang="es-ES_tradnl" sz="5300" b="1" dirty="0" smtClean="0">
                <a:solidFill>
                  <a:schemeClr val="bg1"/>
                </a:solidFill>
                <a:latin typeface="Arial"/>
                <a:cs typeface="Arial"/>
              </a:rPr>
              <a:t>TÍTULO</a:t>
            </a:r>
            <a:br>
              <a:rPr lang="es-ES_tradnl" sz="5300" b="1" dirty="0" smtClean="0">
                <a:solidFill>
                  <a:schemeClr val="bg1"/>
                </a:solidFill>
                <a:latin typeface="Arial"/>
                <a:cs typeface="Arial"/>
              </a:rPr>
            </a:br>
            <a:r>
              <a:rPr lang="es-ES_tradnl" sz="5300" dirty="0" smtClean="0">
                <a:solidFill>
                  <a:schemeClr val="bg1"/>
                </a:solidFill>
                <a:latin typeface="Arial"/>
                <a:cs typeface="Arial"/>
              </a:rPr>
              <a:t>Presentación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lIns="91418" tIns="45710" rIns="91418" bIns="45710"/>
          <a:lstStyle/>
          <a:p>
            <a:r>
              <a:rPr lang="es-ES" smtClean="0"/>
              <a:t>Haga clic para modificar el estilo de título del patrón</a:t>
            </a:r>
            <a:endParaRPr lang="es-ES"/>
          </a:p>
        </p:txBody>
      </p:sp>
      <p:sp>
        <p:nvSpPr>
          <p:cNvPr id="3" name="2 Marcador de número de diapositiva"/>
          <p:cNvSpPr>
            <a:spLocks noGrp="1"/>
          </p:cNvSpPr>
          <p:nvPr>
            <p:ph type="sldNum" sz="quarter" idx="10"/>
          </p:nvPr>
        </p:nvSpPr>
        <p:spPr/>
        <p:txBody>
          <a:bodyPr/>
          <a:lstStyle/>
          <a:p>
            <a:fld id="{D12C9E08-992A-4840-B8F2-ED8BE6A9A86D}" type="slidenum">
              <a:rPr lang="es-ES" smtClean="0"/>
              <a:pPr/>
              <a:t>‹Nº›</a:t>
            </a:fld>
            <a:r>
              <a:rPr lang="es-ES" smtClean="0"/>
              <a:t>   ▌</a:t>
            </a:r>
            <a:endParaRPr lang="es-ES"/>
          </a:p>
        </p:txBody>
      </p:sp>
    </p:spTree>
    <p:extLst>
      <p:ext uri="{BB962C8B-B14F-4D97-AF65-F5344CB8AC3E}">
        <p14:creationId xmlns:p14="http://schemas.microsoft.com/office/powerpoint/2010/main" val="2651492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19" name="6 Título"/>
          <p:cNvSpPr>
            <a:spLocks noGrp="1"/>
          </p:cNvSpPr>
          <p:nvPr userDrawn="1">
            <p:ph type="title"/>
          </p:nvPr>
        </p:nvSpPr>
        <p:spPr>
          <a:xfrm>
            <a:off x="396000" y="594001"/>
            <a:ext cx="4603290" cy="294763"/>
          </a:xfrm>
          <a:prstGeom prst="rect">
            <a:avLst/>
          </a:prstGeom>
        </p:spPr>
        <p:txBody>
          <a:bodyPr lIns="91418" tIns="45710" rIns="91418" bIns="45710"/>
          <a:lstStyle/>
          <a:p>
            <a:endParaRPr lang="es-ES" sz="1400" dirty="0">
              <a:solidFill>
                <a:schemeClr val="tx1">
                  <a:lumMod val="50000"/>
                  <a:lumOff val="50000"/>
                </a:schemeClr>
              </a:solidFill>
              <a:latin typeface="Arial" pitchFamily="34" charset="0"/>
              <a:cs typeface="Arial" pitchFamily="34" charset="0"/>
            </a:endParaRPr>
          </a:p>
        </p:txBody>
      </p:sp>
      <p:sp>
        <p:nvSpPr>
          <p:cNvPr id="21" name="3 Marcador de número de diapositiva"/>
          <p:cNvSpPr>
            <a:spLocks noGrp="1"/>
          </p:cNvSpPr>
          <p:nvPr>
            <p:ph type="sldNum" sz="quarter" idx="4"/>
          </p:nvPr>
        </p:nvSpPr>
        <p:spPr>
          <a:xfrm>
            <a:off x="6724650" y="6492877"/>
            <a:ext cx="2133600" cy="365125"/>
          </a:xfrm>
          <a:prstGeom prst="rect">
            <a:avLst/>
          </a:prstGeom>
        </p:spPr>
        <p:txBody>
          <a:bodyPr vert="horz" wrap="square" lIns="91418" tIns="45710" rIns="91418" bIns="45710" numCol="1" anchor="t" anchorCtr="0" compatLnSpc="1">
            <a:prstTxWarp prst="textNoShape">
              <a:avLst/>
            </a:prstTxWarp>
          </a:bodyPr>
          <a:lstStyle>
            <a:lvl1pPr algn="r">
              <a:defRPr sz="1000" b="1">
                <a:solidFill>
                  <a:srgbClr val="E36F1E"/>
                </a:solidFill>
                <a:latin typeface="Arial" pitchFamily="34" charset="0"/>
                <a:cs typeface="Arial" pitchFamily="34" charset="0"/>
              </a:defRPr>
            </a:lvl1pPr>
          </a:lstStyle>
          <a:p>
            <a:fld id="{D12C9E08-992A-4840-B8F2-ED8BE6A9A86D}" type="slidenum">
              <a:rPr lang="es-ES"/>
              <a:pPr/>
              <a:t>‹Nº›</a:t>
            </a:fld>
            <a:r>
              <a:rPr lang="es-ES" dirty="0"/>
              <a:t>   ▌</a:t>
            </a:r>
          </a:p>
        </p:txBody>
      </p:sp>
      <p:sp>
        <p:nvSpPr>
          <p:cNvPr id="3" name="2 Marcador de texto"/>
          <p:cNvSpPr>
            <a:spLocks noGrp="1"/>
          </p:cNvSpPr>
          <p:nvPr>
            <p:ph type="body" sz="quarter" idx="10"/>
          </p:nvPr>
        </p:nvSpPr>
        <p:spPr>
          <a:xfrm>
            <a:off x="410317" y="1376363"/>
            <a:ext cx="8408988" cy="4178300"/>
          </a:xfrm>
          <a:prstGeom prst="rect">
            <a:avLst/>
          </a:prstGeom>
        </p:spPr>
        <p:txBody>
          <a:bodyPr lIns="91418" tIns="45710" rIns="91418" bIns="4571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2286890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lIns="91418" tIns="45710" rIns="91418" bIns="45710"/>
          <a:lstStyle/>
          <a:p>
            <a:r>
              <a:rPr lang="es-ES" smtClean="0"/>
              <a:t>Haga clic para modificar el estilo de título del patrón</a:t>
            </a:r>
            <a:endParaRPr lang="es-ES"/>
          </a:p>
        </p:txBody>
      </p:sp>
      <p:sp>
        <p:nvSpPr>
          <p:cNvPr id="3" name="2 Marcador de número de diapositiva"/>
          <p:cNvSpPr>
            <a:spLocks noGrp="1"/>
          </p:cNvSpPr>
          <p:nvPr>
            <p:ph type="sldNum" sz="quarter" idx="10"/>
          </p:nvPr>
        </p:nvSpPr>
        <p:spPr/>
        <p:txBody>
          <a:bodyPr/>
          <a:lstStyle/>
          <a:p>
            <a:fld id="{D12C9E08-992A-4840-B8F2-ED8BE6A9A86D}" type="slidenum">
              <a:rPr lang="es-ES" smtClean="0"/>
              <a:pPr/>
              <a:t>‹Nº›</a:t>
            </a:fld>
            <a:r>
              <a:rPr lang="es-ES" smtClean="0"/>
              <a:t>   ▌</a:t>
            </a:r>
            <a:endParaRPr lang="es-ES"/>
          </a:p>
        </p:txBody>
      </p:sp>
    </p:spTree>
    <p:extLst>
      <p:ext uri="{BB962C8B-B14F-4D97-AF65-F5344CB8AC3E}">
        <p14:creationId xmlns:p14="http://schemas.microsoft.com/office/powerpoint/2010/main" val="507606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lIns="91418" tIns="45710" rIns="91418" bIns="45710"/>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a:prstGeom prst="rect">
            <a:avLst/>
          </a:prstGeom>
        </p:spPr>
        <p:txBody>
          <a:bodyPr lIns="91418" tIns="45710" rIns="91418" bIns="45710" anchor="b"/>
          <a:lstStyle>
            <a:lvl1pPr marL="0" indent="0">
              <a:buNone/>
              <a:defRPr sz="2400" b="1"/>
            </a:lvl1pPr>
            <a:lvl2pPr marL="457090" indent="0">
              <a:buNone/>
              <a:defRPr sz="2000" b="1"/>
            </a:lvl2pPr>
            <a:lvl3pPr marL="914180" indent="0">
              <a:buNone/>
              <a:defRPr sz="1800" b="1"/>
            </a:lvl3pPr>
            <a:lvl4pPr marL="1371270" indent="0">
              <a:buNone/>
              <a:defRPr sz="1600" b="1"/>
            </a:lvl4pPr>
            <a:lvl5pPr marL="1828361" indent="0">
              <a:buNone/>
              <a:defRPr sz="1600" b="1"/>
            </a:lvl5pPr>
            <a:lvl6pPr marL="2285451" indent="0">
              <a:buNone/>
              <a:defRPr sz="1600" b="1"/>
            </a:lvl6pPr>
            <a:lvl7pPr marL="2742542" indent="0">
              <a:buNone/>
              <a:defRPr sz="1600" b="1"/>
            </a:lvl7pPr>
            <a:lvl8pPr marL="3199632" indent="0">
              <a:buNone/>
              <a:defRPr sz="1600" b="1"/>
            </a:lvl8pPr>
            <a:lvl9pPr marL="3656722"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lIns="91418" tIns="45710" rIns="91418" bIns="4571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7" y="1535113"/>
            <a:ext cx="4041775" cy="639762"/>
          </a:xfrm>
          <a:prstGeom prst="rect">
            <a:avLst/>
          </a:prstGeom>
        </p:spPr>
        <p:txBody>
          <a:bodyPr lIns="91418" tIns="45710" rIns="91418" bIns="45710" anchor="b"/>
          <a:lstStyle>
            <a:lvl1pPr marL="0" indent="0">
              <a:buNone/>
              <a:defRPr sz="2400" b="1"/>
            </a:lvl1pPr>
            <a:lvl2pPr marL="457090" indent="0">
              <a:buNone/>
              <a:defRPr sz="2000" b="1"/>
            </a:lvl2pPr>
            <a:lvl3pPr marL="914180" indent="0">
              <a:buNone/>
              <a:defRPr sz="1800" b="1"/>
            </a:lvl3pPr>
            <a:lvl4pPr marL="1371270" indent="0">
              <a:buNone/>
              <a:defRPr sz="1600" b="1"/>
            </a:lvl4pPr>
            <a:lvl5pPr marL="1828361" indent="0">
              <a:buNone/>
              <a:defRPr sz="1600" b="1"/>
            </a:lvl5pPr>
            <a:lvl6pPr marL="2285451" indent="0">
              <a:buNone/>
              <a:defRPr sz="1600" b="1"/>
            </a:lvl6pPr>
            <a:lvl7pPr marL="2742542" indent="0">
              <a:buNone/>
              <a:defRPr sz="1600" b="1"/>
            </a:lvl7pPr>
            <a:lvl8pPr marL="3199632" indent="0">
              <a:buNone/>
              <a:defRPr sz="1600" b="1"/>
            </a:lvl8pPr>
            <a:lvl9pPr marL="3656722"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7" y="2174875"/>
            <a:ext cx="4041775" cy="3951288"/>
          </a:xfrm>
          <a:prstGeom prst="rect">
            <a:avLst/>
          </a:prstGeom>
        </p:spPr>
        <p:txBody>
          <a:bodyPr lIns="91418" tIns="45710" rIns="91418" bIns="4571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a:xfrm>
            <a:off x="457200" y="6356352"/>
            <a:ext cx="2133600" cy="365125"/>
          </a:xfrm>
          <a:prstGeom prst="rect">
            <a:avLst/>
          </a:prstGeom>
        </p:spPr>
        <p:txBody>
          <a:bodyPr lIns="91418" tIns="45710" rIns="91418" bIns="45710"/>
          <a:lstStyle/>
          <a:p>
            <a:fld id="{ED222E9E-4717-4D23-8A80-548874CC50F0}" type="datetimeFigureOut">
              <a:rPr lang="es-ES" smtClean="0">
                <a:solidFill>
                  <a:prstClr val="black"/>
                </a:solidFill>
              </a:rPr>
              <a:pPr/>
              <a:t>24/11/2016</a:t>
            </a:fld>
            <a:endParaRPr lang="es-ES">
              <a:solidFill>
                <a:prstClr val="black"/>
              </a:solidFill>
            </a:endParaRPr>
          </a:p>
        </p:txBody>
      </p:sp>
      <p:sp>
        <p:nvSpPr>
          <p:cNvPr id="8" name="7 Marcador de pie de página"/>
          <p:cNvSpPr>
            <a:spLocks noGrp="1"/>
          </p:cNvSpPr>
          <p:nvPr>
            <p:ph type="ftr" sz="quarter" idx="11"/>
          </p:nvPr>
        </p:nvSpPr>
        <p:spPr>
          <a:xfrm>
            <a:off x="3124200" y="6356352"/>
            <a:ext cx="2895600" cy="365125"/>
          </a:xfrm>
          <a:prstGeom prst="rect">
            <a:avLst/>
          </a:prstGeom>
        </p:spPr>
        <p:txBody>
          <a:bodyPr lIns="91418" tIns="45710" rIns="91418" bIns="45710"/>
          <a:lstStyle/>
          <a:p>
            <a:endParaRPr lang="es-ES">
              <a:solidFill>
                <a:prstClr val="black"/>
              </a:solidFill>
            </a:endParaRPr>
          </a:p>
        </p:txBody>
      </p:sp>
      <p:sp>
        <p:nvSpPr>
          <p:cNvPr id="9" name="8 Marcador de número de diapositiva"/>
          <p:cNvSpPr>
            <a:spLocks noGrp="1"/>
          </p:cNvSpPr>
          <p:nvPr>
            <p:ph type="sldNum" sz="quarter" idx="12"/>
          </p:nvPr>
        </p:nvSpPr>
        <p:spPr/>
        <p:txBody>
          <a:bodyPr/>
          <a:lstStyle/>
          <a:p>
            <a:fld id="{D1FFCDDB-2665-41A8-BE7F-01BF48F40554}" type="slidenum">
              <a:rPr lang="es-ES" smtClean="0"/>
              <a:pPr/>
              <a:t>‹Nº›</a:t>
            </a:fld>
            <a:endParaRPr lang="es-ES"/>
          </a:p>
        </p:txBody>
      </p:sp>
    </p:spTree>
    <p:extLst>
      <p:ext uri="{BB962C8B-B14F-4D97-AF65-F5344CB8AC3E}">
        <p14:creationId xmlns:p14="http://schemas.microsoft.com/office/powerpoint/2010/main" val="26462064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t2">
    <p:spTree>
      <p:nvGrpSpPr>
        <p:cNvPr id="1" name=""/>
        <p:cNvGrpSpPr/>
        <p:nvPr/>
      </p:nvGrpSpPr>
      <p:grpSpPr>
        <a:xfrm>
          <a:off x="0" y="0"/>
          <a:ext cx="0" cy="0"/>
          <a:chOff x="0" y="0"/>
          <a:chExt cx="0" cy="0"/>
        </a:xfrm>
      </p:grpSpPr>
      <p:sp>
        <p:nvSpPr>
          <p:cNvPr id="19" name="6 Título"/>
          <p:cNvSpPr>
            <a:spLocks noGrp="1"/>
          </p:cNvSpPr>
          <p:nvPr userDrawn="1">
            <p:ph type="title" hasCustomPrompt="1"/>
          </p:nvPr>
        </p:nvSpPr>
        <p:spPr>
          <a:xfrm>
            <a:off x="500035" y="2428870"/>
            <a:ext cx="4572032" cy="1571636"/>
          </a:xfrm>
          <a:prstGeom prst="rect">
            <a:avLst/>
          </a:prstGeom>
        </p:spPr>
        <p:txBody>
          <a:bodyPr vert="horz" lIns="91396" tIns="45700" rIns="91396" bIns="45700" rtlCol="0" anchor="ctr">
            <a:normAutofit/>
          </a:bodyPr>
          <a:lstStyle>
            <a:lvl1pPr marL="0" marR="0" indent="0" algn="l" defTabSz="913960" rtl="0" eaLnBrk="1" fontAlgn="auto" latinLnBrk="0" hangingPunct="1">
              <a:lnSpc>
                <a:spcPct val="100000"/>
              </a:lnSpc>
              <a:spcBef>
                <a:spcPct val="0"/>
              </a:spcBef>
              <a:spcAft>
                <a:spcPts val="0"/>
              </a:spcAft>
              <a:buNone/>
              <a:tabLst/>
              <a:defRPr kumimoji="0" lang="es-ES_tradnl" sz="6000" b="1" i="0" u="none" strike="noStrike" kern="1200" cap="none" spc="0" normalizeH="0" baseline="0" noProof="0">
                <a:ln>
                  <a:noFill/>
                </a:ln>
                <a:solidFill>
                  <a:schemeClr val="bg1"/>
                </a:solidFill>
                <a:effectLst/>
                <a:uLnTx/>
                <a:uFillTx/>
                <a:latin typeface="+mn-lt"/>
                <a:ea typeface="+mj-ea"/>
                <a:cs typeface="Arial"/>
              </a:defRPr>
            </a:lvl1pPr>
          </a:lstStyle>
          <a:p>
            <a:r>
              <a:rPr lang="es-ES_tradnl" sz="5300" b="1" dirty="0" smtClean="0">
                <a:solidFill>
                  <a:schemeClr val="bg1"/>
                </a:solidFill>
                <a:latin typeface="Arial"/>
                <a:cs typeface="Arial"/>
              </a:rPr>
              <a:t>TÍTULO</a:t>
            </a:r>
            <a:br>
              <a:rPr lang="es-ES_tradnl" sz="5300" b="1" dirty="0" smtClean="0">
                <a:solidFill>
                  <a:schemeClr val="bg1"/>
                </a:solidFill>
                <a:latin typeface="Arial"/>
                <a:cs typeface="Arial"/>
              </a:rPr>
            </a:br>
            <a:r>
              <a:rPr lang="es-ES_tradnl" sz="5300" dirty="0" smtClean="0">
                <a:solidFill>
                  <a:schemeClr val="bg1"/>
                </a:solidFill>
                <a:latin typeface="Arial"/>
                <a:cs typeface="Arial"/>
              </a:rPr>
              <a:t>Presentación</a:t>
            </a:r>
          </a:p>
        </p:txBody>
      </p:sp>
      <p:sp>
        <p:nvSpPr>
          <p:cNvPr id="3" name="3 Marcador de número de diapositiva"/>
          <p:cNvSpPr>
            <a:spLocks noGrp="1"/>
          </p:cNvSpPr>
          <p:nvPr>
            <p:ph type="sldNum" sz="quarter" idx="4"/>
          </p:nvPr>
        </p:nvSpPr>
        <p:spPr>
          <a:xfrm>
            <a:off x="8208405" y="6453342"/>
            <a:ext cx="648072" cy="365125"/>
          </a:xfrm>
          <a:prstGeom prst="rect">
            <a:avLst/>
          </a:prstGeom>
        </p:spPr>
        <p:txBody>
          <a:bodyPr vert="horz" wrap="square" lIns="91396" tIns="45700" rIns="91396" bIns="45700" numCol="1" anchor="t" anchorCtr="0" compatLnSpc="1">
            <a:prstTxWarp prst="textNoShape">
              <a:avLst/>
            </a:prstTxWarp>
          </a:bodyPr>
          <a:lstStyle>
            <a:lvl1pPr algn="r">
              <a:defRPr sz="1000" b="1">
                <a:solidFill>
                  <a:schemeClr val="bg1"/>
                </a:solidFill>
                <a:latin typeface="+mn-lt"/>
                <a:cs typeface="Arial" pitchFamily="34" charset="0"/>
              </a:defRPr>
            </a:lvl1pPr>
          </a:lstStyle>
          <a:p>
            <a:fld id="{D12C9E08-992A-4840-B8F2-ED8BE6A9A86D}" type="slidenum">
              <a:rPr lang="es-ES" b="0" smtClean="0">
                <a:solidFill>
                  <a:prstClr val="white"/>
                </a:solidFill>
              </a:rPr>
              <a:pPr/>
              <a:t>‹Nº›</a:t>
            </a:fld>
            <a:r>
              <a:rPr lang="es-ES" b="0" smtClean="0">
                <a:solidFill>
                  <a:prstClr val="white"/>
                </a:solidFill>
              </a:rPr>
              <a:t> </a:t>
            </a:r>
            <a:r>
              <a:rPr lang="es-ES" smtClean="0">
                <a:solidFill>
                  <a:prstClr val="white"/>
                </a:solidFill>
              </a:rPr>
              <a:t> </a:t>
            </a:r>
            <a:r>
              <a:rPr lang="es-ES" sz="1400" smtClean="0">
                <a:solidFill>
                  <a:prstClr val="white"/>
                </a:solidFill>
              </a:rPr>
              <a:t>▌</a:t>
            </a:r>
            <a:endParaRPr lang="es-ES" dirty="0">
              <a:solidFill>
                <a:prstClr val="white"/>
              </a:solidFill>
            </a:endParaRPr>
          </a:p>
        </p:txBody>
      </p:sp>
    </p:spTree>
    <p:extLst>
      <p:ext uri="{BB962C8B-B14F-4D97-AF65-F5344CB8AC3E}">
        <p14:creationId xmlns:p14="http://schemas.microsoft.com/office/powerpoint/2010/main" val="1008201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19" name="6 Título"/>
          <p:cNvSpPr>
            <a:spLocks noGrp="1"/>
          </p:cNvSpPr>
          <p:nvPr userDrawn="1">
            <p:ph type="title"/>
          </p:nvPr>
        </p:nvSpPr>
        <p:spPr>
          <a:xfrm>
            <a:off x="396002" y="594000"/>
            <a:ext cx="4071967" cy="1214446"/>
          </a:xfrm>
          <a:prstGeom prst="rect">
            <a:avLst/>
          </a:prstGeom>
        </p:spPr>
        <p:txBody>
          <a:bodyPr lIns="91396" tIns="45700" rIns="91396" bIns="45700"/>
          <a:lstStyle>
            <a:lvl1pPr>
              <a:defRPr>
                <a:latin typeface="+mn-lt"/>
              </a:defRPr>
            </a:lvl1pPr>
          </a:lstStyle>
          <a:p>
            <a:endParaRPr lang="es-ES" sz="1400" dirty="0">
              <a:solidFill>
                <a:schemeClr val="tx1">
                  <a:lumMod val="50000"/>
                  <a:lumOff val="50000"/>
                </a:schemeClr>
              </a:solidFill>
              <a:latin typeface="Arial" pitchFamily="34" charset="0"/>
              <a:cs typeface="Arial" pitchFamily="34" charset="0"/>
            </a:endParaRPr>
          </a:p>
        </p:txBody>
      </p:sp>
      <p:sp>
        <p:nvSpPr>
          <p:cNvPr id="5" name="3 Marcador de número de diapositiva"/>
          <p:cNvSpPr>
            <a:spLocks noGrp="1"/>
          </p:cNvSpPr>
          <p:nvPr>
            <p:ph type="sldNum" sz="quarter" idx="4"/>
          </p:nvPr>
        </p:nvSpPr>
        <p:spPr>
          <a:xfrm>
            <a:off x="8208405" y="6453342"/>
            <a:ext cx="648072" cy="365125"/>
          </a:xfrm>
          <a:prstGeom prst="rect">
            <a:avLst/>
          </a:prstGeom>
        </p:spPr>
        <p:txBody>
          <a:bodyPr vert="horz" wrap="square" lIns="91396" tIns="45700" rIns="91396" bIns="45700" numCol="1" anchor="t" anchorCtr="0" compatLnSpc="1">
            <a:prstTxWarp prst="textNoShape">
              <a:avLst/>
            </a:prstTxWarp>
          </a:bodyPr>
          <a:lstStyle>
            <a:lvl1pPr algn="r">
              <a:defRPr sz="1000" b="1">
                <a:solidFill>
                  <a:srgbClr val="E36F1E"/>
                </a:solidFill>
                <a:latin typeface="+mn-lt"/>
                <a:cs typeface="Arial" pitchFamily="34" charset="0"/>
              </a:defRPr>
            </a:lvl1pPr>
          </a:lstStyle>
          <a:p>
            <a:fld id="{D12C9E08-992A-4840-B8F2-ED8BE6A9A86D}" type="slidenum">
              <a:rPr lang="es-ES" b="0" smtClean="0"/>
              <a:pPr/>
              <a:t>‹Nº›</a:t>
            </a:fld>
            <a:r>
              <a:rPr lang="es-ES" b="0" dirty="0" smtClean="0"/>
              <a:t> </a:t>
            </a:r>
            <a:r>
              <a:rPr lang="es-ES" dirty="0" smtClean="0"/>
              <a:t> </a:t>
            </a:r>
            <a:r>
              <a:rPr lang="es-ES" sz="1400" dirty="0" smtClean="0"/>
              <a:t>▌</a:t>
            </a:r>
            <a:endParaRPr lang="es-ES" dirty="0"/>
          </a:p>
        </p:txBody>
      </p:sp>
    </p:spTree>
    <p:extLst>
      <p:ext uri="{BB962C8B-B14F-4D97-AF65-F5344CB8AC3E}">
        <p14:creationId xmlns:p14="http://schemas.microsoft.com/office/powerpoint/2010/main" val="9237294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1">
    <p:spTree>
      <p:nvGrpSpPr>
        <p:cNvPr id="1" name=""/>
        <p:cNvGrpSpPr/>
        <p:nvPr/>
      </p:nvGrpSpPr>
      <p:grpSpPr>
        <a:xfrm>
          <a:off x="0" y="0"/>
          <a:ext cx="0" cy="0"/>
          <a:chOff x="0" y="0"/>
          <a:chExt cx="0" cy="0"/>
        </a:xfrm>
      </p:grpSpPr>
      <p:sp>
        <p:nvSpPr>
          <p:cNvPr id="2" name="3 Marcador de número de diapositiva"/>
          <p:cNvSpPr>
            <a:spLocks noGrp="1"/>
          </p:cNvSpPr>
          <p:nvPr>
            <p:ph type="sldNum" sz="quarter" idx="4"/>
          </p:nvPr>
        </p:nvSpPr>
        <p:spPr>
          <a:xfrm>
            <a:off x="8208405" y="6453342"/>
            <a:ext cx="648072" cy="365125"/>
          </a:xfrm>
          <a:prstGeom prst="rect">
            <a:avLst/>
          </a:prstGeom>
        </p:spPr>
        <p:txBody>
          <a:bodyPr vert="horz" wrap="square" lIns="91396" tIns="45700" rIns="91396" bIns="45700" numCol="1" anchor="t" anchorCtr="0" compatLnSpc="1">
            <a:prstTxWarp prst="textNoShape">
              <a:avLst/>
            </a:prstTxWarp>
          </a:bodyPr>
          <a:lstStyle>
            <a:lvl1pPr algn="r">
              <a:defRPr sz="1000" b="1">
                <a:solidFill>
                  <a:srgbClr val="E36F1E"/>
                </a:solidFill>
                <a:latin typeface="+mn-lt"/>
                <a:cs typeface="Arial" pitchFamily="34" charset="0"/>
              </a:defRPr>
            </a:lvl1pPr>
          </a:lstStyle>
          <a:p>
            <a:fld id="{D12C9E08-992A-4840-B8F2-ED8BE6A9A86D}" type="slidenum">
              <a:rPr lang="es-ES" b="0" smtClean="0"/>
              <a:pPr/>
              <a:t>‹Nº›</a:t>
            </a:fld>
            <a:r>
              <a:rPr lang="es-ES" b="0" dirty="0" smtClean="0"/>
              <a:t> </a:t>
            </a:r>
            <a:r>
              <a:rPr lang="es-ES" dirty="0" smtClean="0"/>
              <a:t> </a:t>
            </a:r>
            <a:r>
              <a:rPr lang="es-ES" sz="1400" dirty="0" smtClean="0"/>
              <a:t>▌</a:t>
            </a:r>
            <a:endParaRPr lang="es-ES" dirty="0"/>
          </a:p>
        </p:txBody>
      </p:sp>
    </p:spTree>
    <p:extLst>
      <p:ext uri="{BB962C8B-B14F-4D97-AF65-F5344CB8AC3E}">
        <p14:creationId xmlns:p14="http://schemas.microsoft.com/office/powerpoint/2010/main" val="2103493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1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723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lIns="91418" tIns="45710" rIns="91418" bIns="45710"/>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a:prstGeom prst="rect">
            <a:avLst/>
          </a:prstGeom>
        </p:spPr>
        <p:txBody>
          <a:bodyPr lIns="91418" tIns="45710" rIns="91418" bIns="45710" anchor="b"/>
          <a:lstStyle>
            <a:lvl1pPr marL="0" indent="0">
              <a:buNone/>
              <a:defRPr sz="2400" b="1"/>
            </a:lvl1pPr>
            <a:lvl2pPr marL="457090" indent="0">
              <a:buNone/>
              <a:defRPr sz="2000" b="1"/>
            </a:lvl2pPr>
            <a:lvl3pPr marL="914180" indent="0">
              <a:buNone/>
              <a:defRPr sz="1800" b="1"/>
            </a:lvl3pPr>
            <a:lvl4pPr marL="1371270" indent="0">
              <a:buNone/>
              <a:defRPr sz="1600" b="1"/>
            </a:lvl4pPr>
            <a:lvl5pPr marL="1828361" indent="0">
              <a:buNone/>
              <a:defRPr sz="1600" b="1"/>
            </a:lvl5pPr>
            <a:lvl6pPr marL="2285451" indent="0">
              <a:buNone/>
              <a:defRPr sz="1600" b="1"/>
            </a:lvl6pPr>
            <a:lvl7pPr marL="2742542" indent="0">
              <a:buNone/>
              <a:defRPr sz="1600" b="1"/>
            </a:lvl7pPr>
            <a:lvl8pPr marL="3199632" indent="0">
              <a:buNone/>
              <a:defRPr sz="1600" b="1"/>
            </a:lvl8pPr>
            <a:lvl9pPr marL="3656722"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lIns="91418" tIns="45710" rIns="91418" bIns="4571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7" y="1535113"/>
            <a:ext cx="4041775" cy="639762"/>
          </a:xfrm>
          <a:prstGeom prst="rect">
            <a:avLst/>
          </a:prstGeom>
        </p:spPr>
        <p:txBody>
          <a:bodyPr lIns="91418" tIns="45710" rIns="91418" bIns="45710" anchor="b"/>
          <a:lstStyle>
            <a:lvl1pPr marL="0" indent="0">
              <a:buNone/>
              <a:defRPr sz="2400" b="1"/>
            </a:lvl1pPr>
            <a:lvl2pPr marL="457090" indent="0">
              <a:buNone/>
              <a:defRPr sz="2000" b="1"/>
            </a:lvl2pPr>
            <a:lvl3pPr marL="914180" indent="0">
              <a:buNone/>
              <a:defRPr sz="1800" b="1"/>
            </a:lvl3pPr>
            <a:lvl4pPr marL="1371270" indent="0">
              <a:buNone/>
              <a:defRPr sz="1600" b="1"/>
            </a:lvl4pPr>
            <a:lvl5pPr marL="1828361" indent="0">
              <a:buNone/>
              <a:defRPr sz="1600" b="1"/>
            </a:lvl5pPr>
            <a:lvl6pPr marL="2285451" indent="0">
              <a:buNone/>
              <a:defRPr sz="1600" b="1"/>
            </a:lvl6pPr>
            <a:lvl7pPr marL="2742542" indent="0">
              <a:buNone/>
              <a:defRPr sz="1600" b="1"/>
            </a:lvl7pPr>
            <a:lvl8pPr marL="3199632" indent="0">
              <a:buNone/>
              <a:defRPr sz="1600" b="1"/>
            </a:lvl8pPr>
            <a:lvl9pPr marL="3656722"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7" y="2174875"/>
            <a:ext cx="4041775" cy="3951288"/>
          </a:xfrm>
          <a:prstGeom prst="rect">
            <a:avLst/>
          </a:prstGeom>
        </p:spPr>
        <p:txBody>
          <a:bodyPr lIns="91418" tIns="45710" rIns="91418" bIns="4571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a:xfrm>
            <a:off x="457200" y="6356352"/>
            <a:ext cx="2133600" cy="365125"/>
          </a:xfrm>
          <a:prstGeom prst="rect">
            <a:avLst/>
          </a:prstGeom>
        </p:spPr>
        <p:txBody>
          <a:bodyPr lIns="91418" tIns="45710" rIns="91418" bIns="45710"/>
          <a:lstStyle/>
          <a:p>
            <a:fld id="{ED222E9E-4717-4D23-8A80-548874CC50F0}" type="datetimeFigureOut">
              <a:rPr lang="es-ES" smtClean="0"/>
              <a:t>24/11/2016</a:t>
            </a:fld>
            <a:endParaRPr lang="es-ES"/>
          </a:p>
        </p:txBody>
      </p:sp>
      <p:sp>
        <p:nvSpPr>
          <p:cNvPr id="8" name="7 Marcador de pie de página"/>
          <p:cNvSpPr>
            <a:spLocks noGrp="1"/>
          </p:cNvSpPr>
          <p:nvPr>
            <p:ph type="ftr" sz="quarter" idx="11"/>
          </p:nvPr>
        </p:nvSpPr>
        <p:spPr>
          <a:xfrm>
            <a:off x="3124200" y="6356352"/>
            <a:ext cx="2895600" cy="365125"/>
          </a:xfrm>
          <a:prstGeom prst="rect">
            <a:avLst/>
          </a:prstGeom>
        </p:spPr>
        <p:txBody>
          <a:bodyPr lIns="91418" tIns="45710" rIns="91418" bIns="45710"/>
          <a:lstStyle/>
          <a:p>
            <a:endParaRPr lang="es-ES"/>
          </a:p>
        </p:txBody>
      </p:sp>
      <p:sp>
        <p:nvSpPr>
          <p:cNvPr id="9" name="8 Marcador de número de diapositiva"/>
          <p:cNvSpPr>
            <a:spLocks noGrp="1"/>
          </p:cNvSpPr>
          <p:nvPr>
            <p:ph type="sldNum" sz="quarter" idx="12"/>
          </p:nvPr>
        </p:nvSpPr>
        <p:spPr/>
        <p:txBody>
          <a:bodyPr/>
          <a:lstStyle/>
          <a:p>
            <a:fld id="{D1FFCDDB-2665-41A8-BE7F-01BF48F40554}" type="slidenum">
              <a:rPr lang="es-ES" smtClean="0"/>
              <a:t>‹Nº›</a:t>
            </a:fld>
            <a:endParaRPr lang="es-ES"/>
          </a:p>
        </p:txBody>
      </p:sp>
    </p:spTree>
    <p:extLst>
      <p:ext uri="{BB962C8B-B14F-4D97-AF65-F5344CB8AC3E}">
        <p14:creationId xmlns:p14="http://schemas.microsoft.com/office/powerpoint/2010/main" val="2324333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lIns="91418" tIns="45710" rIns="91418" bIns="45710"/>
          <a:lstStyle/>
          <a:p>
            <a:r>
              <a:rPr lang="es-ES" smtClean="0"/>
              <a:t>Haga clic para modificar el estilo de título del patrón</a:t>
            </a:r>
            <a:endParaRPr lang="es-ES"/>
          </a:p>
        </p:txBody>
      </p:sp>
      <p:sp>
        <p:nvSpPr>
          <p:cNvPr id="3" name="2 Marcador de contenido"/>
          <p:cNvSpPr>
            <a:spLocks noGrp="1"/>
          </p:cNvSpPr>
          <p:nvPr>
            <p:ph idx="1"/>
          </p:nvPr>
        </p:nvSpPr>
        <p:spPr>
          <a:xfrm>
            <a:off x="457200" y="1600201"/>
            <a:ext cx="8229600" cy="4525963"/>
          </a:xfrm>
          <a:prstGeom prst="rect">
            <a:avLst/>
          </a:prstGeom>
        </p:spPr>
        <p:txBody>
          <a:bodyPr lIns="91418" tIns="45710" rIns="91418" bIns="4571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a:xfrm>
            <a:off x="457200" y="6356352"/>
            <a:ext cx="2133600" cy="365125"/>
          </a:xfrm>
          <a:prstGeom prst="rect">
            <a:avLst/>
          </a:prstGeom>
        </p:spPr>
        <p:txBody>
          <a:bodyPr lIns="91418" tIns="45710" rIns="91418" bIns="45710"/>
          <a:lstStyle/>
          <a:p>
            <a:fld id="{ED222E9E-4717-4D23-8A80-548874CC50F0}" type="datetimeFigureOut">
              <a:rPr lang="es-ES" smtClean="0"/>
              <a:t>24/11/2016</a:t>
            </a:fld>
            <a:endParaRPr lang="es-ES"/>
          </a:p>
        </p:txBody>
      </p:sp>
      <p:sp>
        <p:nvSpPr>
          <p:cNvPr id="5" name="4 Marcador de pie de página"/>
          <p:cNvSpPr>
            <a:spLocks noGrp="1"/>
          </p:cNvSpPr>
          <p:nvPr>
            <p:ph type="ftr" sz="quarter" idx="11"/>
          </p:nvPr>
        </p:nvSpPr>
        <p:spPr>
          <a:xfrm>
            <a:off x="3124200" y="6356352"/>
            <a:ext cx="2895600" cy="365125"/>
          </a:xfrm>
          <a:prstGeom prst="rect">
            <a:avLst/>
          </a:prstGeom>
        </p:spPr>
        <p:txBody>
          <a:bodyPr lIns="91418" tIns="45710" rIns="91418" bIns="45710"/>
          <a:lstStyle/>
          <a:p>
            <a:endParaRPr lang="es-ES"/>
          </a:p>
        </p:txBody>
      </p:sp>
      <p:sp>
        <p:nvSpPr>
          <p:cNvPr id="6" name="5 Marcador de número de diapositiva"/>
          <p:cNvSpPr>
            <a:spLocks noGrp="1"/>
          </p:cNvSpPr>
          <p:nvPr>
            <p:ph type="sldNum" sz="quarter" idx="12"/>
          </p:nvPr>
        </p:nvSpPr>
        <p:spPr/>
        <p:txBody>
          <a:bodyPr/>
          <a:lstStyle/>
          <a:p>
            <a:fld id="{D1FFCDDB-2665-41A8-BE7F-01BF48F40554}" type="slidenum">
              <a:rPr lang="es-ES" smtClean="0"/>
              <a:t>‹Nº›</a:t>
            </a:fld>
            <a:endParaRPr lang="es-ES"/>
          </a:p>
        </p:txBody>
      </p:sp>
    </p:spTree>
    <p:extLst>
      <p:ext uri="{BB962C8B-B14F-4D97-AF65-F5344CB8AC3E}">
        <p14:creationId xmlns:p14="http://schemas.microsoft.com/office/powerpoint/2010/main" val="751775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7"/>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90" indent="0" algn="ctr">
              <a:buNone/>
              <a:defRPr>
                <a:solidFill>
                  <a:schemeClr val="tx1">
                    <a:tint val="75000"/>
                  </a:schemeClr>
                </a:solidFill>
              </a:defRPr>
            </a:lvl2pPr>
            <a:lvl3pPr marL="914180" indent="0" algn="ctr">
              <a:buNone/>
              <a:defRPr>
                <a:solidFill>
                  <a:schemeClr val="tx1">
                    <a:tint val="75000"/>
                  </a:schemeClr>
                </a:solidFill>
              </a:defRPr>
            </a:lvl3pPr>
            <a:lvl4pPr marL="1371270" indent="0" algn="ctr">
              <a:buNone/>
              <a:defRPr>
                <a:solidFill>
                  <a:schemeClr val="tx1">
                    <a:tint val="75000"/>
                  </a:schemeClr>
                </a:solidFill>
              </a:defRPr>
            </a:lvl4pPr>
            <a:lvl5pPr marL="1828361" indent="0" algn="ctr">
              <a:buNone/>
              <a:defRPr>
                <a:solidFill>
                  <a:schemeClr val="tx1">
                    <a:tint val="75000"/>
                  </a:schemeClr>
                </a:solidFill>
              </a:defRPr>
            </a:lvl5pPr>
            <a:lvl6pPr marL="2285451" indent="0" algn="ctr">
              <a:buNone/>
              <a:defRPr>
                <a:solidFill>
                  <a:schemeClr val="tx1">
                    <a:tint val="75000"/>
                  </a:schemeClr>
                </a:solidFill>
              </a:defRPr>
            </a:lvl6pPr>
            <a:lvl7pPr marL="2742542" indent="0" algn="ctr">
              <a:buNone/>
              <a:defRPr>
                <a:solidFill>
                  <a:schemeClr val="tx1">
                    <a:tint val="75000"/>
                  </a:schemeClr>
                </a:solidFill>
              </a:defRPr>
            </a:lvl7pPr>
            <a:lvl8pPr marL="3199632" indent="0" algn="ctr">
              <a:buNone/>
              <a:defRPr>
                <a:solidFill>
                  <a:schemeClr val="tx1">
                    <a:tint val="75000"/>
                  </a:schemeClr>
                </a:solidFill>
              </a:defRPr>
            </a:lvl8pPr>
            <a:lvl9pPr marL="3656722"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ED222E9E-4717-4D23-8A80-548874CC50F0}" type="datetimeFigureOut">
              <a:rPr lang="es-ES" smtClean="0"/>
              <a:t>24/11/2016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1FFCDDB-2665-41A8-BE7F-01BF48F40554}" type="slidenum">
              <a:rPr lang="es-ES" smtClean="0"/>
              <a:t>‹Nº›</a:t>
            </a:fld>
            <a:endParaRPr lang="es-ES"/>
          </a:p>
        </p:txBody>
      </p:sp>
    </p:spTree>
    <p:extLst>
      <p:ext uri="{BB962C8B-B14F-4D97-AF65-F5344CB8AC3E}">
        <p14:creationId xmlns:p14="http://schemas.microsoft.com/office/powerpoint/2010/main" val="392102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D222E9E-4717-4D23-8A80-548874CC50F0}" type="datetimeFigureOut">
              <a:rPr lang="es-ES" smtClean="0"/>
              <a:t>24/11/2016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1FFCDDB-2665-41A8-BE7F-01BF48F40554}" type="slidenum">
              <a:rPr lang="es-ES" smtClean="0"/>
              <a:t>‹Nº›</a:t>
            </a:fld>
            <a:endParaRPr lang="es-ES"/>
          </a:p>
        </p:txBody>
      </p:sp>
    </p:spTree>
    <p:extLst>
      <p:ext uri="{BB962C8B-B14F-4D97-AF65-F5344CB8AC3E}">
        <p14:creationId xmlns:p14="http://schemas.microsoft.com/office/powerpoint/2010/main" val="3872590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090" indent="0">
              <a:buNone/>
              <a:defRPr sz="2000" b="1"/>
            </a:lvl2pPr>
            <a:lvl3pPr marL="914180" indent="0">
              <a:buNone/>
              <a:defRPr sz="1800" b="1"/>
            </a:lvl3pPr>
            <a:lvl4pPr marL="1371270" indent="0">
              <a:buNone/>
              <a:defRPr sz="1600" b="1"/>
            </a:lvl4pPr>
            <a:lvl5pPr marL="1828361" indent="0">
              <a:buNone/>
              <a:defRPr sz="1600" b="1"/>
            </a:lvl5pPr>
            <a:lvl6pPr marL="2285451" indent="0">
              <a:buNone/>
              <a:defRPr sz="1600" b="1"/>
            </a:lvl6pPr>
            <a:lvl7pPr marL="2742542" indent="0">
              <a:buNone/>
              <a:defRPr sz="1600" b="1"/>
            </a:lvl7pPr>
            <a:lvl8pPr marL="3199632" indent="0">
              <a:buNone/>
              <a:defRPr sz="1600" b="1"/>
            </a:lvl8pPr>
            <a:lvl9pPr marL="3656722"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7" y="1535113"/>
            <a:ext cx="4041775" cy="639762"/>
          </a:xfrm>
        </p:spPr>
        <p:txBody>
          <a:bodyPr anchor="b"/>
          <a:lstStyle>
            <a:lvl1pPr marL="0" indent="0">
              <a:buNone/>
              <a:defRPr sz="2400" b="1"/>
            </a:lvl1pPr>
            <a:lvl2pPr marL="457090" indent="0">
              <a:buNone/>
              <a:defRPr sz="2000" b="1"/>
            </a:lvl2pPr>
            <a:lvl3pPr marL="914180" indent="0">
              <a:buNone/>
              <a:defRPr sz="1800" b="1"/>
            </a:lvl3pPr>
            <a:lvl4pPr marL="1371270" indent="0">
              <a:buNone/>
              <a:defRPr sz="1600" b="1"/>
            </a:lvl4pPr>
            <a:lvl5pPr marL="1828361" indent="0">
              <a:buNone/>
              <a:defRPr sz="1600" b="1"/>
            </a:lvl5pPr>
            <a:lvl6pPr marL="2285451" indent="0">
              <a:buNone/>
              <a:defRPr sz="1600" b="1"/>
            </a:lvl6pPr>
            <a:lvl7pPr marL="2742542" indent="0">
              <a:buNone/>
              <a:defRPr sz="1600" b="1"/>
            </a:lvl7pPr>
            <a:lvl8pPr marL="3199632" indent="0">
              <a:buNone/>
              <a:defRPr sz="1600" b="1"/>
            </a:lvl8pPr>
            <a:lvl9pPr marL="3656722"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ED222E9E-4717-4D23-8A80-548874CC50F0}" type="datetimeFigureOut">
              <a:rPr lang="es-ES" smtClean="0"/>
              <a:t>24/11/2016</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D1FFCDDB-2665-41A8-BE7F-01BF48F40554}" type="slidenum">
              <a:rPr lang="es-ES" smtClean="0"/>
              <a:t>‹Nº›</a:t>
            </a:fld>
            <a:endParaRPr lang="es-ES"/>
          </a:p>
        </p:txBody>
      </p:sp>
    </p:spTree>
    <p:extLst>
      <p:ext uri="{BB962C8B-B14F-4D97-AF65-F5344CB8AC3E}">
        <p14:creationId xmlns:p14="http://schemas.microsoft.com/office/powerpoint/2010/main" val="1807058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ED222E9E-4717-4D23-8A80-548874CC50F0}" type="datetimeFigureOut">
              <a:rPr lang="es-ES" smtClean="0"/>
              <a:t>24/11/2016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D1FFCDDB-2665-41A8-BE7F-01BF48F40554}" type="slidenum">
              <a:rPr lang="es-ES" smtClean="0"/>
              <a:t>‹Nº›</a:t>
            </a:fld>
            <a:endParaRPr lang="es-ES"/>
          </a:p>
        </p:txBody>
      </p:sp>
    </p:spTree>
    <p:extLst>
      <p:ext uri="{BB962C8B-B14F-4D97-AF65-F5344CB8AC3E}">
        <p14:creationId xmlns:p14="http://schemas.microsoft.com/office/powerpoint/2010/main" val="2256966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2.emf"/><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5.xml"/><Relationship Id="rId5" Type="http://schemas.openxmlformats.org/officeDocument/2006/relationships/image" Target="../media/image3.jpeg"/><Relationship Id="rId4"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5.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6.xml"/><Relationship Id="rId1"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7.xml"/><Relationship Id="rId1" Type="http://schemas.openxmlformats.org/officeDocument/2006/relationships/slideLayout" Target="../slideLayouts/slideLayout1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9.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7"/>
          <a:srcRect/>
          <a:stretch>
            <a:fillRect/>
          </a:stretch>
        </p:blipFill>
        <p:spPr bwMode="auto">
          <a:xfrm>
            <a:off x="468313" y="476250"/>
            <a:ext cx="736600" cy="76200"/>
          </a:xfrm>
          <a:prstGeom prst="rect">
            <a:avLst/>
          </a:prstGeom>
          <a:noFill/>
          <a:ln w="9525">
            <a:noFill/>
            <a:miter lim="800000"/>
            <a:headEnd/>
            <a:tailEnd/>
          </a:ln>
        </p:spPr>
      </p:pic>
      <p:pic>
        <p:nvPicPr>
          <p:cNvPr id="16" name="Picture 4"/>
          <p:cNvPicPr>
            <a:picLocks noChangeAspect="1"/>
          </p:cNvPicPr>
          <p:nvPr userDrawn="1"/>
        </p:nvPicPr>
        <p:blipFill>
          <a:blip r:embed="rId8"/>
          <a:srcRect/>
          <a:stretch>
            <a:fillRect/>
          </a:stretch>
        </p:blipFill>
        <p:spPr bwMode="auto">
          <a:xfrm>
            <a:off x="7524750" y="404813"/>
            <a:ext cx="1181100" cy="266700"/>
          </a:xfrm>
          <a:prstGeom prst="rect">
            <a:avLst/>
          </a:prstGeom>
          <a:noFill/>
          <a:ln w="9525">
            <a:noFill/>
            <a:miter lim="800000"/>
            <a:headEnd/>
            <a:tailEnd/>
          </a:ln>
        </p:spPr>
      </p:pic>
      <p:sp>
        <p:nvSpPr>
          <p:cNvPr id="23" name="3 Marcador de número de diapositiva"/>
          <p:cNvSpPr>
            <a:spLocks noGrp="1"/>
          </p:cNvSpPr>
          <p:nvPr>
            <p:ph type="sldNum" sz="quarter" idx="4"/>
          </p:nvPr>
        </p:nvSpPr>
        <p:spPr>
          <a:xfrm>
            <a:off x="6724650" y="6492877"/>
            <a:ext cx="2133600" cy="365125"/>
          </a:xfrm>
          <a:prstGeom prst="rect">
            <a:avLst/>
          </a:prstGeom>
        </p:spPr>
        <p:txBody>
          <a:bodyPr vert="horz" wrap="square" lIns="91418" tIns="45710" rIns="91418" bIns="45710" numCol="1" anchor="t" anchorCtr="0" compatLnSpc="1">
            <a:prstTxWarp prst="textNoShape">
              <a:avLst/>
            </a:prstTxWarp>
          </a:bodyPr>
          <a:lstStyle>
            <a:lvl1pPr algn="r">
              <a:defRPr sz="1000" b="1">
                <a:solidFill>
                  <a:srgbClr val="E36F1E"/>
                </a:solidFill>
                <a:latin typeface="Arial" pitchFamily="34" charset="0"/>
                <a:cs typeface="Arial" pitchFamily="34" charset="0"/>
              </a:defRPr>
            </a:lvl1pPr>
          </a:lstStyle>
          <a:p>
            <a:fld id="{D12C9E08-992A-4840-B8F2-ED8BE6A9A86D}" type="slidenum">
              <a:rPr lang="es-ES"/>
              <a:pPr/>
              <a:t>‹Nº›</a:t>
            </a:fld>
            <a:r>
              <a:rPr lang="es-ES"/>
              <a:t>   ▌</a:t>
            </a:r>
          </a:p>
        </p:txBody>
      </p:sp>
    </p:spTree>
  </p:cSld>
  <p:clrMap bg1="lt1" tx1="dk1" bg2="lt2" tx2="dk2" accent1="accent1" accent2="accent2" accent3="accent3" accent4="accent4" accent5="accent5" accent6="accent6" hlink="hlink" folHlink="folHlink"/>
  <p:sldLayoutIdLst>
    <p:sldLayoutId id="2147483661" r:id="rId1"/>
    <p:sldLayoutId id="2147483676" r:id="rId2"/>
    <p:sldLayoutId id="2147483672" r:id="rId3"/>
    <p:sldLayoutId id="2147483689" r:id="rId4"/>
    <p:sldLayoutId id="2147483695" r:id="rId5"/>
  </p:sldLayoutIdLst>
  <p:txStyles>
    <p:titleStyle>
      <a:lvl1pPr marL="342818" marR="0" indent="-342818" algn="l" defTabSz="91418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p:titleStyle>
    <p:bodyStyle>
      <a:lvl1pPr marL="342818" indent="-342818" algn="l" defTabSz="9141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72" indent="-285681" algn="l" defTabSz="9141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26" indent="-228545" algn="l" defTabSz="9141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1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0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9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8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7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6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80" rtl="0" eaLnBrk="1" latinLnBrk="0" hangingPunct="1">
        <a:defRPr sz="1800" kern="1200">
          <a:solidFill>
            <a:schemeClr val="tx1"/>
          </a:solidFill>
          <a:latin typeface="+mn-lt"/>
          <a:ea typeface="+mn-ea"/>
          <a:cs typeface="+mn-cs"/>
        </a:defRPr>
      </a:lvl1pPr>
      <a:lvl2pPr marL="457090"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0"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1" algn="l" defTabSz="914180" rtl="0" eaLnBrk="1" latinLnBrk="0" hangingPunct="1">
        <a:defRPr sz="1800" kern="1200">
          <a:solidFill>
            <a:schemeClr val="tx1"/>
          </a:solidFill>
          <a:latin typeface="+mn-lt"/>
          <a:ea typeface="+mn-ea"/>
          <a:cs typeface="+mn-cs"/>
        </a:defRPr>
      </a:lvl6pPr>
      <a:lvl7pPr marL="2742542"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2" algn="l" defTabSz="91418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4"/>
          <a:srcRect/>
          <a:stretch>
            <a:fillRect/>
          </a:stretch>
        </p:blipFill>
        <p:spPr bwMode="auto">
          <a:xfrm>
            <a:off x="468313" y="476250"/>
            <a:ext cx="736600" cy="76200"/>
          </a:xfrm>
          <a:prstGeom prst="rect">
            <a:avLst/>
          </a:prstGeom>
          <a:noFill/>
          <a:ln w="9525">
            <a:noFill/>
            <a:miter lim="800000"/>
            <a:headEnd/>
            <a:tailEnd/>
          </a:ln>
        </p:spPr>
      </p:pic>
      <p:pic>
        <p:nvPicPr>
          <p:cNvPr id="16" name="Picture 4"/>
          <p:cNvPicPr>
            <a:picLocks noChangeAspect="1"/>
          </p:cNvPicPr>
          <p:nvPr userDrawn="1"/>
        </p:nvPicPr>
        <p:blipFill>
          <a:blip r:embed="rId5"/>
          <a:srcRect/>
          <a:stretch>
            <a:fillRect/>
          </a:stretch>
        </p:blipFill>
        <p:spPr bwMode="auto">
          <a:xfrm>
            <a:off x="7524751" y="404813"/>
            <a:ext cx="1181100" cy="266700"/>
          </a:xfrm>
          <a:prstGeom prst="rect">
            <a:avLst/>
          </a:prstGeom>
          <a:noFill/>
          <a:ln w="9525">
            <a:noFill/>
            <a:miter lim="800000"/>
            <a:headEnd/>
            <a:tailEnd/>
          </a:ln>
        </p:spPr>
      </p:pic>
      <p:sp>
        <p:nvSpPr>
          <p:cNvPr id="23" name="3 Marcador de número de diapositiva"/>
          <p:cNvSpPr>
            <a:spLocks noGrp="1"/>
          </p:cNvSpPr>
          <p:nvPr>
            <p:ph type="sldNum" sz="quarter" idx="4"/>
          </p:nvPr>
        </p:nvSpPr>
        <p:spPr>
          <a:xfrm>
            <a:off x="8208405" y="6453342"/>
            <a:ext cx="648072" cy="365125"/>
          </a:xfrm>
          <a:prstGeom prst="rect">
            <a:avLst/>
          </a:prstGeom>
        </p:spPr>
        <p:txBody>
          <a:bodyPr vert="horz" wrap="square" lIns="91396" tIns="45700" rIns="91396" bIns="45700" numCol="1" anchor="t" anchorCtr="0" compatLnSpc="1">
            <a:prstTxWarp prst="textNoShape">
              <a:avLst/>
            </a:prstTxWarp>
          </a:bodyPr>
          <a:lstStyle>
            <a:lvl1pPr algn="r">
              <a:defRPr sz="1000" b="1">
                <a:solidFill>
                  <a:srgbClr val="E36F1E"/>
                </a:solidFill>
                <a:latin typeface="+mn-lt"/>
                <a:cs typeface="Arial" pitchFamily="34" charset="0"/>
              </a:defRPr>
            </a:lvl1pPr>
          </a:lstStyle>
          <a:p>
            <a:pPr defTabSz="913960"/>
            <a:fld id="{D12C9E08-992A-4840-B8F2-ED8BE6A9A86D}" type="slidenum">
              <a:rPr lang="es-ES" b="0" smtClean="0"/>
              <a:pPr defTabSz="913960"/>
              <a:t>‹Nº›</a:t>
            </a:fld>
            <a:r>
              <a:rPr lang="es-ES" b="0" dirty="0" smtClean="0"/>
              <a:t> </a:t>
            </a:r>
            <a:r>
              <a:rPr lang="es-ES" dirty="0" smtClean="0"/>
              <a:t> </a:t>
            </a:r>
            <a:r>
              <a:rPr lang="es-ES" sz="1400" dirty="0" smtClean="0"/>
              <a:t>▌</a:t>
            </a:r>
            <a:endParaRPr lang="es-ES" dirty="0"/>
          </a:p>
        </p:txBody>
      </p:sp>
      <p:sp>
        <p:nvSpPr>
          <p:cNvPr id="5" name="Text Placeholder 2"/>
          <p:cNvSpPr txBox="1">
            <a:spLocks/>
          </p:cNvSpPr>
          <p:nvPr userDrawn="1"/>
        </p:nvSpPr>
        <p:spPr>
          <a:xfrm>
            <a:off x="5079556" y="6455709"/>
            <a:ext cx="3187433" cy="362753"/>
          </a:xfrm>
          <a:prstGeom prst="rect">
            <a:avLst/>
          </a:prstGeom>
        </p:spPr>
        <p:txBody>
          <a:bodyPr lIns="91396" tIns="45700" rIns="91396" bIns="45700"/>
          <a:lstStyle>
            <a:lvl1pPr marL="0" indent="0" algn="r" defTabSz="914400" rtl="0" eaLnBrk="1" latinLnBrk="0" hangingPunct="1">
              <a:lnSpc>
                <a:spcPct val="100000"/>
              </a:lnSpc>
              <a:spcBef>
                <a:spcPts val="0"/>
              </a:spcBef>
              <a:spcAft>
                <a:spcPts val="0"/>
              </a:spcAft>
              <a:buFontTx/>
              <a:buNone/>
              <a:defRPr sz="800" b="0" i="0" kern="1200" baseline="0">
                <a:solidFill>
                  <a:schemeClr val="accent5"/>
                </a:solidFill>
                <a:latin typeface="Calibri" panose="020F0502020204030204" pitchFamily="34" charset="0"/>
                <a:ea typeface="+mn-ea"/>
                <a:cs typeface="Calibri" panose="020F0502020204030204" pitchFamily="34" charset="0"/>
              </a:defRPr>
            </a:lvl1pPr>
            <a:lvl2pPr marL="0" indent="0" algn="l" defTabSz="914400" rtl="0" eaLnBrk="1" latinLnBrk="0" hangingPunct="1">
              <a:lnSpc>
                <a:spcPct val="85000"/>
              </a:lnSpc>
              <a:spcBef>
                <a:spcPts val="0"/>
              </a:spcBef>
              <a:spcAft>
                <a:spcPts val="600"/>
              </a:spcAft>
              <a:buFontTx/>
              <a:buNone/>
              <a:defRPr sz="800" i="1" kern="1200">
                <a:solidFill>
                  <a:schemeClr val="bg2"/>
                </a:solidFill>
                <a:latin typeface="+mn-lt"/>
                <a:ea typeface="+mn-ea"/>
                <a:cs typeface="+mn-cs"/>
              </a:defRPr>
            </a:lvl2pPr>
            <a:lvl3pPr marL="0" indent="0" algn="l" defTabSz="914400" rtl="0" eaLnBrk="1" latinLnBrk="0" hangingPunct="1">
              <a:lnSpc>
                <a:spcPct val="85000"/>
              </a:lnSpc>
              <a:spcBef>
                <a:spcPts val="600"/>
              </a:spcBef>
              <a:spcAft>
                <a:spcPts val="0"/>
              </a:spcAft>
              <a:buFontTx/>
              <a:buNone/>
              <a:defRPr sz="800" b="1" kern="1200">
                <a:solidFill>
                  <a:schemeClr val="bg2"/>
                </a:solidFill>
                <a:latin typeface="+mn-lt"/>
                <a:ea typeface="+mn-ea"/>
                <a:cs typeface="Microsoft New Tai Lue" panose="020B0502040204020203" pitchFamily="34" charset="0"/>
              </a:defRPr>
            </a:lvl3pPr>
            <a:lvl4pPr marL="0" indent="0" algn="l" defTabSz="914400" rtl="0" eaLnBrk="1" latinLnBrk="0" hangingPunct="1">
              <a:lnSpc>
                <a:spcPct val="85000"/>
              </a:lnSpc>
              <a:spcBef>
                <a:spcPts val="600"/>
              </a:spcBef>
              <a:spcAft>
                <a:spcPts val="600"/>
              </a:spcAft>
              <a:buFontTx/>
              <a:buNone/>
              <a:defRPr sz="800" kern="1200">
                <a:solidFill>
                  <a:schemeClr val="bg2"/>
                </a:solidFill>
                <a:latin typeface="+mn-lt"/>
                <a:ea typeface="+mn-ea"/>
                <a:cs typeface="Microsoft New Tai Lue" panose="020B0502040204020203" pitchFamily="34" charset="0"/>
              </a:defRPr>
            </a:lvl4pPr>
            <a:lvl5pPr marL="0" indent="0" algn="l" defTabSz="914400" rtl="0" eaLnBrk="1" latinLnBrk="0" hangingPunct="1">
              <a:lnSpc>
                <a:spcPct val="85000"/>
              </a:lnSpc>
              <a:spcBef>
                <a:spcPts val="0"/>
              </a:spcBef>
              <a:spcAft>
                <a:spcPts val="600"/>
              </a:spcAft>
              <a:buFontTx/>
              <a:buNone/>
              <a:defRPr sz="800" kern="1200">
                <a:solidFill>
                  <a:schemeClr val="bg2"/>
                </a:solidFill>
                <a:latin typeface="+mn-lt"/>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lang="es-ES" sz="700" dirty="0" smtClean="0">
                <a:solidFill>
                  <a:prstClr val="black">
                    <a:lumMod val="50000"/>
                    <a:lumOff val="50000"/>
                  </a:prstClr>
                </a:solidFill>
              </a:rPr>
              <a:t>Equipo Desarrollo SW</a:t>
            </a:r>
          </a:p>
          <a:p>
            <a:r>
              <a:rPr lang="es-ES" sz="700" dirty="0" smtClean="0">
                <a:solidFill>
                  <a:prstClr val="black">
                    <a:lumMod val="50000"/>
                    <a:lumOff val="50000"/>
                  </a:prstClr>
                </a:solidFill>
              </a:rPr>
              <a:t>© TECNALIA, 2016</a:t>
            </a:r>
            <a:endParaRPr lang="es-ES" sz="700" dirty="0">
              <a:solidFill>
                <a:prstClr val="black">
                  <a:lumMod val="50000"/>
                  <a:lumOff val="50000"/>
                </a:prstClr>
              </a:solidFill>
            </a:endParaRPr>
          </a:p>
        </p:txBody>
      </p:sp>
    </p:spTree>
    <p:extLst>
      <p:ext uri="{BB962C8B-B14F-4D97-AF65-F5344CB8AC3E}">
        <p14:creationId xmlns:p14="http://schemas.microsoft.com/office/powerpoint/2010/main" val="3880584924"/>
      </p:ext>
    </p:extLst>
  </p:cSld>
  <p:clrMap bg1="lt1" tx1="dk1" bg2="lt2" tx2="dk2" accent1="accent1" accent2="accent2" accent3="accent3" accent4="accent4" accent5="accent5" accent6="accent6" hlink="hlink" folHlink="folHlink"/>
  <p:sldLayoutIdLst>
    <p:sldLayoutId id="2147483699" r:id="rId1"/>
    <p:sldLayoutId id="2147483700" r:id="rId2"/>
  </p:sldLayoutIdLst>
  <p:hf hdr="0" ftr="0" dt="0"/>
  <p:txStyles>
    <p:titleStyle>
      <a:lvl1pPr marL="342736" marR="0" indent="-342736" algn="l" defTabSz="91396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p:titleStyle>
    <p:bodyStyle>
      <a:lvl1pPr marL="342736" indent="-342736" algn="l" defTabSz="91396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594" indent="-285611" algn="l" defTabSz="91396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452" indent="-228490" algn="l" defTabSz="91396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432"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412"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39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7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54"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36"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3960" rtl="0" eaLnBrk="1" latinLnBrk="0" hangingPunct="1">
        <a:defRPr sz="1800" kern="1200">
          <a:solidFill>
            <a:schemeClr val="tx1"/>
          </a:solidFill>
          <a:latin typeface="+mn-lt"/>
          <a:ea typeface="+mn-ea"/>
          <a:cs typeface="+mn-cs"/>
        </a:defRPr>
      </a:lvl1pPr>
      <a:lvl2pPr marL="456980" algn="l" defTabSz="913960" rtl="0" eaLnBrk="1" latinLnBrk="0" hangingPunct="1">
        <a:defRPr sz="1800" kern="1200">
          <a:solidFill>
            <a:schemeClr val="tx1"/>
          </a:solidFill>
          <a:latin typeface="+mn-lt"/>
          <a:ea typeface="+mn-ea"/>
          <a:cs typeface="+mn-cs"/>
        </a:defRPr>
      </a:lvl2pPr>
      <a:lvl3pPr marL="913960" algn="l" defTabSz="913960" rtl="0" eaLnBrk="1" latinLnBrk="0" hangingPunct="1">
        <a:defRPr sz="1800" kern="1200">
          <a:solidFill>
            <a:schemeClr val="tx1"/>
          </a:solidFill>
          <a:latin typeface="+mn-lt"/>
          <a:ea typeface="+mn-ea"/>
          <a:cs typeface="+mn-cs"/>
        </a:defRPr>
      </a:lvl3pPr>
      <a:lvl4pPr marL="1370940" algn="l" defTabSz="913960" rtl="0" eaLnBrk="1" latinLnBrk="0" hangingPunct="1">
        <a:defRPr sz="1800" kern="1200">
          <a:solidFill>
            <a:schemeClr val="tx1"/>
          </a:solidFill>
          <a:latin typeface="+mn-lt"/>
          <a:ea typeface="+mn-ea"/>
          <a:cs typeface="+mn-cs"/>
        </a:defRPr>
      </a:lvl4pPr>
      <a:lvl5pPr marL="1827921" algn="l" defTabSz="913960" rtl="0" eaLnBrk="1" latinLnBrk="0" hangingPunct="1">
        <a:defRPr sz="1800" kern="1200">
          <a:solidFill>
            <a:schemeClr val="tx1"/>
          </a:solidFill>
          <a:latin typeface="+mn-lt"/>
          <a:ea typeface="+mn-ea"/>
          <a:cs typeface="+mn-cs"/>
        </a:defRPr>
      </a:lvl5pPr>
      <a:lvl6pPr marL="2284901" algn="l" defTabSz="913960" rtl="0" eaLnBrk="1" latinLnBrk="0" hangingPunct="1">
        <a:defRPr sz="1800" kern="1200">
          <a:solidFill>
            <a:schemeClr val="tx1"/>
          </a:solidFill>
          <a:latin typeface="+mn-lt"/>
          <a:ea typeface="+mn-ea"/>
          <a:cs typeface="+mn-cs"/>
        </a:defRPr>
      </a:lvl6pPr>
      <a:lvl7pPr marL="2741884" algn="l" defTabSz="913960" rtl="0" eaLnBrk="1" latinLnBrk="0" hangingPunct="1">
        <a:defRPr sz="1800" kern="1200">
          <a:solidFill>
            <a:schemeClr val="tx1"/>
          </a:solidFill>
          <a:latin typeface="+mn-lt"/>
          <a:ea typeface="+mn-ea"/>
          <a:cs typeface="+mn-cs"/>
        </a:defRPr>
      </a:lvl7pPr>
      <a:lvl8pPr marL="3198864" algn="l" defTabSz="913960" rtl="0" eaLnBrk="1" latinLnBrk="0" hangingPunct="1">
        <a:defRPr sz="1800" kern="1200">
          <a:solidFill>
            <a:schemeClr val="tx1"/>
          </a:solidFill>
          <a:latin typeface="+mn-lt"/>
          <a:ea typeface="+mn-ea"/>
          <a:cs typeface="+mn-cs"/>
        </a:defRPr>
      </a:lvl8pPr>
      <a:lvl9pPr marL="3655844" algn="l" defTabSz="91396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18" tIns="45710" rIns="91418" bIns="4571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1"/>
            <a:ext cx="8229600" cy="4525963"/>
          </a:xfrm>
          <a:prstGeom prst="rect">
            <a:avLst/>
          </a:prstGeom>
        </p:spPr>
        <p:txBody>
          <a:bodyPr vert="horz" lIns="91418" tIns="45710" rIns="91418" bIns="4571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2"/>
            <a:ext cx="2133600" cy="365125"/>
          </a:xfrm>
          <a:prstGeom prst="rect">
            <a:avLst/>
          </a:prstGeom>
        </p:spPr>
        <p:txBody>
          <a:bodyPr vert="horz" lIns="91418" tIns="45710" rIns="91418" bIns="45710" rtlCol="0" anchor="ctr"/>
          <a:lstStyle>
            <a:lvl1pPr algn="l">
              <a:defRPr sz="1200">
                <a:solidFill>
                  <a:schemeClr val="tx1">
                    <a:tint val="75000"/>
                  </a:schemeClr>
                </a:solidFill>
              </a:defRPr>
            </a:lvl1pPr>
          </a:lstStyle>
          <a:p>
            <a:fld id="{ED222E9E-4717-4D23-8A80-548874CC50F0}" type="datetimeFigureOut">
              <a:rPr lang="es-ES" smtClean="0"/>
              <a:t>24/11/2016</a:t>
            </a:fld>
            <a:endParaRPr lang="es-ES"/>
          </a:p>
        </p:txBody>
      </p:sp>
      <p:sp>
        <p:nvSpPr>
          <p:cNvPr id="5" name="4 Marcador de pie de página"/>
          <p:cNvSpPr>
            <a:spLocks noGrp="1"/>
          </p:cNvSpPr>
          <p:nvPr>
            <p:ph type="ftr" sz="quarter" idx="3"/>
          </p:nvPr>
        </p:nvSpPr>
        <p:spPr>
          <a:xfrm>
            <a:off x="3124200" y="6356352"/>
            <a:ext cx="2895600" cy="365125"/>
          </a:xfrm>
          <a:prstGeom prst="rect">
            <a:avLst/>
          </a:prstGeom>
        </p:spPr>
        <p:txBody>
          <a:bodyPr vert="horz" lIns="91418" tIns="45710" rIns="91418" bIns="4571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2"/>
            <a:ext cx="2133600" cy="365125"/>
          </a:xfrm>
          <a:prstGeom prst="rect">
            <a:avLst/>
          </a:prstGeom>
        </p:spPr>
        <p:txBody>
          <a:bodyPr vert="horz" lIns="91418" tIns="45710" rIns="91418" bIns="45710" rtlCol="0" anchor="ctr"/>
          <a:lstStyle>
            <a:lvl1pPr algn="r">
              <a:defRPr sz="1200">
                <a:solidFill>
                  <a:schemeClr val="tx1">
                    <a:tint val="75000"/>
                  </a:schemeClr>
                </a:solidFill>
              </a:defRPr>
            </a:lvl1pPr>
          </a:lstStyle>
          <a:p>
            <a:fld id="{D1FFCDDB-2665-41A8-BE7F-01BF48F40554}" type="slidenum">
              <a:rPr lang="es-ES" smtClean="0"/>
              <a:t>‹Nº›</a:t>
            </a:fld>
            <a:endParaRPr lang="es-ES"/>
          </a:p>
        </p:txBody>
      </p:sp>
    </p:spTree>
    <p:extLst>
      <p:ext uri="{BB962C8B-B14F-4D97-AF65-F5344CB8AC3E}">
        <p14:creationId xmlns:p14="http://schemas.microsoft.com/office/powerpoint/2010/main" val="422453400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2" r:id="rId3"/>
    <p:sldLayoutId id="2147483683" r:id="rId4"/>
    <p:sldLayoutId id="2147483684" r:id="rId5"/>
    <p:sldLayoutId id="2147483685" r:id="rId6"/>
    <p:sldLayoutId id="2147483686" r:id="rId7"/>
    <p:sldLayoutId id="2147483687" r:id="rId8"/>
    <p:sldLayoutId id="2147483688" r:id="rId9"/>
  </p:sldLayoutIdLst>
  <p:txStyles>
    <p:titleStyle>
      <a:lvl1pPr algn="ctr" defTabSz="914180" rtl="0" eaLnBrk="1" latinLnBrk="0" hangingPunct="1">
        <a:spcBef>
          <a:spcPct val="0"/>
        </a:spcBef>
        <a:buNone/>
        <a:defRPr sz="4400" kern="1200">
          <a:solidFill>
            <a:schemeClr val="tx1"/>
          </a:solidFill>
          <a:latin typeface="+mj-lt"/>
          <a:ea typeface="+mj-ea"/>
          <a:cs typeface="+mj-cs"/>
        </a:defRPr>
      </a:lvl1pPr>
    </p:titleStyle>
    <p:bodyStyle>
      <a:lvl1pPr marL="342818" indent="-342818" algn="l" defTabSz="9141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772" indent="-285681" algn="l" defTabSz="91418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726" indent="-228545" algn="l" defTabSz="91418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816" indent="-228545" algn="l" defTabSz="914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906" indent="-228545" algn="l" defTabSz="914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96" indent="-228545" algn="l" defTabSz="914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086" indent="-228545" algn="l" defTabSz="914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178" indent="-228545" algn="l" defTabSz="914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268" indent="-228545" algn="l" defTabSz="914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180" rtl="0" eaLnBrk="1" latinLnBrk="0" hangingPunct="1">
        <a:defRPr sz="1800" kern="1200">
          <a:solidFill>
            <a:schemeClr val="tx1"/>
          </a:solidFill>
          <a:latin typeface="+mn-lt"/>
          <a:ea typeface="+mn-ea"/>
          <a:cs typeface="+mn-cs"/>
        </a:defRPr>
      </a:lvl1pPr>
      <a:lvl2pPr marL="457090"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0"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1" algn="l" defTabSz="914180" rtl="0" eaLnBrk="1" latinLnBrk="0" hangingPunct="1">
        <a:defRPr sz="1800" kern="1200">
          <a:solidFill>
            <a:schemeClr val="tx1"/>
          </a:solidFill>
          <a:latin typeface="+mn-lt"/>
          <a:ea typeface="+mn-ea"/>
          <a:cs typeface="+mn-cs"/>
        </a:defRPr>
      </a:lvl6pPr>
      <a:lvl7pPr marL="2742542"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2" algn="l" defTabSz="91418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3"/>
          <a:srcRect/>
          <a:stretch>
            <a:fillRect/>
          </a:stretch>
        </p:blipFill>
        <p:spPr bwMode="auto">
          <a:xfrm>
            <a:off x="468313" y="476250"/>
            <a:ext cx="736600" cy="76200"/>
          </a:xfrm>
          <a:prstGeom prst="rect">
            <a:avLst/>
          </a:prstGeom>
          <a:noFill/>
          <a:ln w="9525">
            <a:noFill/>
            <a:miter lim="800000"/>
            <a:headEnd/>
            <a:tailEnd/>
          </a:ln>
        </p:spPr>
      </p:pic>
      <p:pic>
        <p:nvPicPr>
          <p:cNvPr id="16" name="Picture 4"/>
          <p:cNvPicPr>
            <a:picLocks noChangeAspect="1"/>
          </p:cNvPicPr>
          <p:nvPr userDrawn="1"/>
        </p:nvPicPr>
        <p:blipFill>
          <a:blip r:embed="rId4"/>
          <a:srcRect/>
          <a:stretch>
            <a:fillRect/>
          </a:stretch>
        </p:blipFill>
        <p:spPr bwMode="auto">
          <a:xfrm>
            <a:off x="7524750" y="404813"/>
            <a:ext cx="1181100" cy="266700"/>
          </a:xfrm>
          <a:prstGeom prst="rect">
            <a:avLst/>
          </a:prstGeom>
          <a:noFill/>
          <a:ln w="9525">
            <a:noFill/>
            <a:miter lim="800000"/>
            <a:headEnd/>
            <a:tailEnd/>
          </a:ln>
        </p:spPr>
      </p:pic>
      <p:sp>
        <p:nvSpPr>
          <p:cNvPr id="23" name="3 Marcador de número de diapositiva"/>
          <p:cNvSpPr>
            <a:spLocks noGrp="1"/>
          </p:cNvSpPr>
          <p:nvPr>
            <p:ph type="sldNum" sz="quarter" idx="4"/>
          </p:nvPr>
        </p:nvSpPr>
        <p:spPr>
          <a:xfrm>
            <a:off x="6724650" y="6492877"/>
            <a:ext cx="2133600" cy="365125"/>
          </a:xfrm>
          <a:prstGeom prst="rect">
            <a:avLst/>
          </a:prstGeom>
        </p:spPr>
        <p:txBody>
          <a:bodyPr vert="horz" wrap="square" lIns="91418" tIns="45710" rIns="91418" bIns="45710" numCol="1" anchor="t" anchorCtr="0" compatLnSpc="1">
            <a:prstTxWarp prst="textNoShape">
              <a:avLst/>
            </a:prstTxWarp>
          </a:bodyPr>
          <a:lstStyle>
            <a:lvl1pPr algn="r">
              <a:defRPr sz="1000" b="1">
                <a:solidFill>
                  <a:srgbClr val="E36F1E"/>
                </a:solidFill>
                <a:latin typeface="Arial" pitchFamily="34" charset="0"/>
                <a:cs typeface="Arial" pitchFamily="34" charset="0"/>
              </a:defRPr>
            </a:lvl1pPr>
          </a:lstStyle>
          <a:p>
            <a:fld id="{D12C9E08-992A-4840-B8F2-ED8BE6A9A86D}" type="slidenum">
              <a:rPr lang="es-ES"/>
              <a:pPr/>
              <a:t>‹Nº›</a:t>
            </a:fld>
            <a:r>
              <a:rPr lang="es-ES"/>
              <a:t>   ▌</a:t>
            </a:r>
          </a:p>
        </p:txBody>
      </p:sp>
      <p:cxnSp>
        <p:nvCxnSpPr>
          <p:cNvPr id="6" name="5 Conector recto"/>
          <p:cNvCxnSpPr/>
          <p:nvPr userDrawn="1"/>
        </p:nvCxnSpPr>
        <p:spPr>
          <a:xfrm>
            <a:off x="728400" y="3896400"/>
            <a:ext cx="714380"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userDrawn="1"/>
        </p:nvCxnSpPr>
        <p:spPr>
          <a:xfrm>
            <a:off x="2600400" y="3896400"/>
            <a:ext cx="714380"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userDrawn="1"/>
        </p:nvCxnSpPr>
        <p:spPr>
          <a:xfrm>
            <a:off x="728400" y="4616400"/>
            <a:ext cx="714380"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userDrawn="1"/>
        </p:nvCxnSpPr>
        <p:spPr>
          <a:xfrm>
            <a:off x="2600400" y="4616400"/>
            <a:ext cx="714380"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13 Imagen" descr="barra.jpg"/>
          <p:cNvPicPr>
            <a:picLocks noChangeAspect="1"/>
          </p:cNvPicPr>
          <p:nvPr userDrawn="1"/>
        </p:nvPicPr>
        <p:blipFill>
          <a:blip r:embed="rId5"/>
          <a:stretch>
            <a:fillRect/>
          </a:stretch>
        </p:blipFill>
        <p:spPr>
          <a:xfrm>
            <a:off x="714348" y="3857628"/>
            <a:ext cx="736600" cy="76200"/>
          </a:xfrm>
          <a:prstGeom prst="rect">
            <a:avLst/>
          </a:prstGeom>
        </p:spPr>
      </p:pic>
      <p:pic>
        <p:nvPicPr>
          <p:cNvPr id="17" name="16 Imagen" descr="barra.jpg"/>
          <p:cNvPicPr>
            <a:picLocks noChangeAspect="1"/>
          </p:cNvPicPr>
          <p:nvPr userDrawn="1"/>
        </p:nvPicPr>
        <p:blipFill>
          <a:blip r:embed="rId5"/>
          <a:stretch>
            <a:fillRect/>
          </a:stretch>
        </p:blipFill>
        <p:spPr>
          <a:xfrm>
            <a:off x="2620954" y="3857628"/>
            <a:ext cx="736600" cy="76200"/>
          </a:xfrm>
          <a:prstGeom prst="rect">
            <a:avLst/>
          </a:prstGeom>
        </p:spPr>
      </p:pic>
      <p:pic>
        <p:nvPicPr>
          <p:cNvPr id="18" name="17 Imagen" descr="barra.jpg"/>
          <p:cNvPicPr>
            <a:picLocks noChangeAspect="1"/>
          </p:cNvPicPr>
          <p:nvPr userDrawn="1"/>
        </p:nvPicPr>
        <p:blipFill>
          <a:blip r:embed="rId5"/>
          <a:stretch>
            <a:fillRect/>
          </a:stretch>
        </p:blipFill>
        <p:spPr>
          <a:xfrm>
            <a:off x="714348" y="4572008"/>
            <a:ext cx="736600" cy="76200"/>
          </a:xfrm>
          <a:prstGeom prst="rect">
            <a:avLst/>
          </a:prstGeom>
        </p:spPr>
      </p:pic>
      <p:pic>
        <p:nvPicPr>
          <p:cNvPr id="19" name="18 Imagen" descr="barra.jpg"/>
          <p:cNvPicPr>
            <a:picLocks noChangeAspect="1"/>
          </p:cNvPicPr>
          <p:nvPr userDrawn="1"/>
        </p:nvPicPr>
        <p:blipFill>
          <a:blip r:embed="rId5"/>
          <a:stretch>
            <a:fillRect/>
          </a:stretch>
        </p:blipFill>
        <p:spPr>
          <a:xfrm>
            <a:off x="2620954" y="4572008"/>
            <a:ext cx="736600" cy="76200"/>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Lst>
  <p:txStyles>
    <p:titleStyle>
      <a:lvl1pPr marL="342818" marR="0" indent="-342818" algn="l" defTabSz="91418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p:titleStyle>
    <p:bodyStyle>
      <a:lvl1pPr marL="342818" indent="-342818" algn="l" defTabSz="9141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72" indent="-285681" algn="l" defTabSz="9141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26" indent="-228545" algn="l" defTabSz="9141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1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0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9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8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7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6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80" rtl="0" eaLnBrk="1" latinLnBrk="0" hangingPunct="1">
        <a:defRPr sz="1800" kern="1200">
          <a:solidFill>
            <a:schemeClr val="tx1"/>
          </a:solidFill>
          <a:latin typeface="+mn-lt"/>
          <a:ea typeface="+mn-ea"/>
          <a:cs typeface="+mn-cs"/>
        </a:defRPr>
      </a:lvl1pPr>
      <a:lvl2pPr marL="457090"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0"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1" algn="l" defTabSz="914180" rtl="0" eaLnBrk="1" latinLnBrk="0" hangingPunct="1">
        <a:defRPr sz="1800" kern="1200">
          <a:solidFill>
            <a:schemeClr val="tx1"/>
          </a:solidFill>
          <a:latin typeface="+mn-lt"/>
          <a:ea typeface="+mn-ea"/>
          <a:cs typeface="+mn-cs"/>
        </a:defRPr>
      </a:lvl6pPr>
      <a:lvl7pPr marL="2742542"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2" algn="l" defTabSz="91418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12 Imagen" descr="GRIS.jpg"/>
          <p:cNvPicPr>
            <a:picLocks noChangeAspect="1"/>
          </p:cNvPicPr>
          <p:nvPr userDrawn="1"/>
        </p:nvPicPr>
        <p:blipFill>
          <a:blip r:embed="rId3"/>
          <a:stretch>
            <a:fillRect/>
          </a:stretch>
        </p:blipFill>
        <p:spPr>
          <a:xfrm>
            <a:off x="0" y="0"/>
            <a:ext cx="9144000" cy="6858000"/>
          </a:xfrm>
          <a:prstGeom prst="rect">
            <a:avLst/>
          </a:prstGeom>
        </p:spPr>
      </p:pic>
      <p:cxnSp>
        <p:nvCxnSpPr>
          <p:cNvPr id="20" name="19 Conector recto"/>
          <p:cNvCxnSpPr/>
          <p:nvPr userDrawn="1"/>
        </p:nvCxnSpPr>
        <p:spPr>
          <a:xfrm>
            <a:off x="728400" y="3896400"/>
            <a:ext cx="714380"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userDrawn="1"/>
        </p:nvCxnSpPr>
        <p:spPr>
          <a:xfrm>
            <a:off x="2600400" y="3896400"/>
            <a:ext cx="714380"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userDrawn="1"/>
        </p:nvCxnSpPr>
        <p:spPr>
          <a:xfrm>
            <a:off x="728400" y="4616400"/>
            <a:ext cx="714380"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userDrawn="1"/>
        </p:nvCxnSpPr>
        <p:spPr>
          <a:xfrm>
            <a:off x="2600400" y="4616400"/>
            <a:ext cx="714380"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5" r:id="rId1"/>
  </p:sldLayoutIdLst>
  <p:txStyles>
    <p:titleStyle>
      <a:lvl1pPr marL="342818" marR="0" indent="-342818" algn="l" defTabSz="91418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p:titleStyle>
    <p:bodyStyle>
      <a:lvl1pPr marL="342818" indent="-342818" algn="l" defTabSz="9141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72" indent="-285681" algn="l" defTabSz="9141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26" indent="-228545" algn="l" defTabSz="9141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1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0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9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8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7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6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80" rtl="0" eaLnBrk="1" latinLnBrk="0" hangingPunct="1">
        <a:defRPr sz="1800" kern="1200">
          <a:solidFill>
            <a:schemeClr val="tx1"/>
          </a:solidFill>
          <a:latin typeface="+mn-lt"/>
          <a:ea typeface="+mn-ea"/>
          <a:cs typeface="+mn-cs"/>
        </a:defRPr>
      </a:lvl1pPr>
      <a:lvl2pPr marL="457090"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0"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1" algn="l" defTabSz="914180" rtl="0" eaLnBrk="1" latinLnBrk="0" hangingPunct="1">
        <a:defRPr sz="1800" kern="1200">
          <a:solidFill>
            <a:schemeClr val="tx1"/>
          </a:solidFill>
          <a:latin typeface="+mn-lt"/>
          <a:ea typeface="+mn-ea"/>
          <a:cs typeface="+mn-cs"/>
        </a:defRPr>
      </a:lvl6pPr>
      <a:lvl7pPr marL="2742542"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2" algn="l" defTabSz="91418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7 Conector recto"/>
          <p:cNvCxnSpPr/>
          <p:nvPr userDrawn="1"/>
        </p:nvCxnSpPr>
        <p:spPr>
          <a:xfrm>
            <a:off x="500034" y="2071678"/>
            <a:ext cx="5857916"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1 Imagen"/>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Lst>
  <p:txStyles>
    <p:titleStyle>
      <a:lvl1pPr marL="342818" marR="0" indent="-342818" algn="l" defTabSz="91418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p:titleStyle>
    <p:bodyStyle>
      <a:lvl1pPr marL="342818" indent="-342818" algn="l" defTabSz="9141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72" indent="-285681" algn="l" defTabSz="9141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26" indent="-228545" algn="l" defTabSz="9141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1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0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9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8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7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6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80" rtl="0" eaLnBrk="1" latinLnBrk="0" hangingPunct="1">
        <a:defRPr sz="1800" kern="1200">
          <a:solidFill>
            <a:schemeClr val="tx1"/>
          </a:solidFill>
          <a:latin typeface="+mn-lt"/>
          <a:ea typeface="+mn-ea"/>
          <a:cs typeface="+mn-cs"/>
        </a:defRPr>
      </a:lvl1pPr>
      <a:lvl2pPr marL="457090"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0"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1" algn="l" defTabSz="914180" rtl="0" eaLnBrk="1" latinLnBrk="0" hangingPunct="1">
        <a:defRPr sz="1800" kern="1200">
          <a:solidFill>
            <a:schemeClr val="tx1"/>
          </a:solidFill>
          <a:latin typeface="+mn-lt"/>
          <a:ea typeface="+mn-ea"/>
          <a:cs typeface="+mn-cs"/>
        </a:defRPr>
      </a:lvl6pPr>
      <a:lvl7pPr marL="2742542"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2" algn="l" defTabSz="91418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3 Imagen" descr="EUS.jpg"/>
          <p:cNvPicPr>
            <a:picLocks noChangeAspect="1"/>
          </p:cNvPicPr>
          <p:nvPr userDrawn="1"/>
        </p:nvPicPr>
        <p:blipFill>
          <a:blip r:embed="rId3"/>
          <a:stretch>
            <a:fillRect/>
          </a:stretch>
        </p:blipFill>
        <p:spPr>
          <a:xfrm>
            <a:off x="0" y="0"/>
            <a:ext cx="9144000" cy="6858000"/>
          </a:xfrm>
          <a:prstGeom prst="rect">
            <a:avLst/>
          </a:prstGeom>
        </p:spPr>
      </p:pic>
      <p:cxnSp>
        <p:nvCxnSpPr>
          <p:cNvPr id="8" name="7 Conector recto"/>
          <p:cNvCxnSpPr/>
          <p:nvPr userDrawn="1"/>
        </p:nvCxnSpPr>
        <p:spPr>
          <a:xfrm>
            <a:off x="500034" y="2071678"/>
            <a:ext cx="5857916"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9" r:id="rId1"/>
  </p:sldLayoutIdLst>
  <p:txStyles>
    <p:titleStyle>
      <a:lvl1pPr marL="342818" marR="0" indent="-342818" algn="l" defTabSz="91418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p:titleStyle>
    <p:bodyStyle>
      <a:lvl1pPr marL="342818" indent="-342818" algn="l" defTabSz="9141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72" indent="-285681" algn="l" defTabSz="9141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26" indent="-228545" algn="l" defTabSz="9141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1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0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9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8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7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6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80" rtl="0" eaLnBrk="1" latinLnBrk="0" hangingPunct="1">
        <a:defRPr sz="1800" kern="1200">
          <a:solidFill>
            <a:schemeClr val="tx1"/>
          </a:solidFill>
          <a:latin typeface="+mn-lt"/>
          <a:ea typeface="+mn-ea"/>
          <a:cs typeface="+mn-cs"/>
        </a:defRPr>
      </a:lvl1pPr>
      <a:lvl2pPr marL="457090"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0"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1" algn="l" defTabSz="914180" rtl="0" eaLnBrk="1" latinLnBrk="0" hangingPunct="1">
        <a:defRPr sz="1800" kern="1200">
          <a:solidFill>
            <a:schemeClr val="tx1"/>
          </a:solidFill>
          <a:latin typeface="+mn-lt"/>
          <a:ea typeface="+mn-ea"/>
          <a:cs typeface="+mn-cs"/>
        </a:defRPr>
      </a:lvl6pPr>
      <a:lvl7pPr marL="2742542"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2" algn="l" defTabSz="91418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4 Imagen" descr="INGL.jpg"/>
          <p:cNvPicPr>
            <a:picLocks noChangeAspect="1"/>
          </p:cNvPicPr>
          <p:nvPr userDrawn="1"/>
        </p:nvPicPr>
        <p:blipFill>
          <a:blip r:embed="rId3"/>
          <a:stretch>
            <a:fillRect/>
          </a:stretch>
        </p:blipFill>
        <p:spPr>
          <a:xfrm>
            <a:off x="0" y="0"/>
            <a:ext cx="9144000" cy="6858000"/>
          </a:xfrm>
          <a:prstGeom prst="rect">
            <a:avLst/>
          </a:prstGeom>
        </p:spPr>
      </p:pic>
      <p:cxnSp>
        <p:nvCxnSpPr>
          <p:cNvPr id="8" name="7 Conector recto"/>
          <p:cNvCxnSpPr/>
          <p:nvPr userDrawn="1"/>
        </p:nvCxnSpPr>
        <p:spPr>
          <a:xfrm>
            <a:off x="500034" y="2071678"/>
            <a:ext cx="5857916"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1" r:id="rId1"/>
  </p:sldLayoutIdLst>
  <p:txStyles>
    <p:titleStyle>
      <a:lvl1pPr marL="342818" marR="0" indent="-342818" algn="l" defTabSz="91418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p:titleStyle>
    <p:bodyStyle>
      <a:lvl1pPr marL="342818" indent="-342818" algn="l" defTabSz="9141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72" indent="-285681" algn="l" defTabSz="9141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26" indent="-228545" algn="l" defTabSz="9141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1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0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9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8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7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6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80" rtl="0" eaLnBrk="1" latinLnBrk="0" hangingPunct="1">
        <a:defRPr sz="1800" kern="1200">
          <a:solidFill>
            <a:schemeClr val="tx1"/>
          </a:solidFill>
          <a:latin typeface="+mn-lt"/>
          <a:ea typeface="+mn-ea"/>
          <a:cs typeface="+mn-cs"/>
        </a:defRPr>
      </a:lvl1pPr>
      <a:lvl2pPr marL="457090"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0"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1" algn="l" defTabSz="914180" rtl="0" eaLnBrk="1" latinLnBrk="0" hangingPunct="1">
        <a:defRPr sz="1800" kern="1200">
          <a:solidFill>
            <a:schemeClr val="tx1"/>
          </a:solidFill>
          <a:latin typeface="+mn-lt"/>
          <a:ea typeface="+mn-ea"/>
          <a:cs typeface="+mn-cs"/>
        </a:defRPr>
      </a:lvl6pPr>
      <a:lvl7pPr marL="2742542"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2" algn="l" defTabSz="91418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5"/>
          <a:srcRect/>
          <a:stretch>
            <a:fillRect/>
          </a:stretch>
        </p:blipFill>
        <p:spPr bwMode="auto">
          <a:xfrm>
            <a:off x="468313" y="476250"/>
            <a:ext cx="736600" cy="76200"/>
          </a:xfrm>
          <a:prstGeom prst="rect">
            <a:avLst/>
          </a:prstGeom>
          <a:noFill/>
          <a:ln w="9525">
            <a:noFill/>
            <a:miter lim="800000"/>
            <a:headEnd/>
            <a:tailEnd/>
          </a:ln>
        </p:spPr>
      </p:pic>
      <p:pic>
        <p:nvPicPr>
          <p:cNvPr id="16" name="Picture 4"/>
          <p:cNvPicPr>
            <a:picLocks noChangeAspect="1"/>
          </p:cNvPicPr>
          <p:nvPr userDrawn="1"/>
        </p:nvPicPr>
        <p:blipFill>
          <a:blip r:embed="rId6"/>
          <a:srcRect/>
          <a:stretch>
            <a:fillRect/>
          </a:stretch>
        </p:blipFill>
        <p:spPr bwMode="auto">
          <a:xfrm>
            <a:off x="7524750" y="404813"/>
            <a:ext cx="1181100" cy="266700"/>
          </a:xfrm>
          <a:prstGeom prst="rect">
            <a:avLst/>
          </a:prstGeom>
          <a:noFill/>
          <a:ln w="9525">
            <a:noFill/>
            <a:miter lim="800000"/>
            <a:headEnd/>
            <a:tailEnd/>
          </a:ln>
        </p:spPr>
      </p:pic>
      <p:sp>
        <p:nvSpPr>
          <p:cNvPr id="23" name="3 Marcador de número de diapositiva"/>
          <p:cNvSpPr>
            <a:spLocks noGrp="1"/>
          </p:cNvSpPr>
          <p:nvPr>
            <p:ph type="sldNum" sz="quarter" idx="4"/>
          </p:nvPr>
        </p:nvSpPr>
        <p:spPr>
          <a:xfrm>
            <a:off x="6724650" y="6492877"/>
            <a:ext cx="2133600" cy="365125"/>
          </a:xfrm>
          <a:prstGeom prst="rect">
            <a:avLst/>
          </a:prstGeom>
        </p:spPr>
        <p:txBody>
          <a:bodyPr vert="horz" wrap="square" lIns="91418" tIns="45710" rIns="91418" bIns="45710" numCol="1" anchor="t" anchorCtr="0" compatLnSpc="1">
            <a:prstTxWarp prst="textNoShape">
              <a:avLst/>
            </a:prstTxWarp>
          </a:bodyPr>
          <a:lstStyle>
            <a:lvl1pPr algn="r">
              <a:defRPr sz="1000" b="1">
                <a:solidFill>
                  <a:srgbClr val="E36F1E"/>
                </a:solidFill>
                <a:latin typeface="Arial" pitchFamily="34" charset="0"/>
                <a:cs typeface="Arial" pitchFamily="34" charset="0"/>
              </a:defRPr>
            </a:lvl1pPr>
          </a:lstStyle>
          <a:p>
            <a:fld id="{D12C9E08-992A-4840-B8F2-ED8BE6A9A86D}" type="slidenum">
              <a:rPr lang="es-ES"/>
              <a:pPr/>
              <a:t>‹Nº›</a:t>
            </a:fld>
            <a:r>
              <a:rPr lang="es-ES"/>
              <a:t>   ▌</a:t>
            </a:r>
          </a:p>
        </p:txBody>
      </p:sp>
    </p:spTree>
    <p:extLst>
      <p:ext uri="{BB962C8B-B14F-4D97-AF65-F5344CB8AC3E}">
        <p14:creationId xmlns:p14="http://schemas.microsoft.com/office/powerpoint/2010/main" val="361759038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4" r:id="rId3"/>
  </p:sldLayoutIdLst>
  <p:txStyles>
    <p:titleStyle>
      <a:lvl1pPr marL="342818" marR="0" indent="-342818" algn="l" defTabSz="91418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p:titleStyle>
    <p:bodyStyle>
      <a:lvl1pPr marL="342818" indent="-342818" algn="l" defTabSz="91418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72" indent="-285681" algn="l" defTabSz="91418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26" indent="-228545" algn="l" defTabSz="91418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1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0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9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86"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7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68" indent="-228545" algn="l" defTabSz="9141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80" rtl="0" eaLnBrk="1" latinLnBrk="0" hangingPunct="1">
        <a:defRPr sz="1800" kern="1200">
          <a:solidFill>
            <a:schemeClr val="tx1"/>
          </a:solidFill>
          <a:latin typeface="+mn-lt"/>
          <a:ea typeface="+mn-ea"/>
          <a:cs typeface="+mn-cs"/>
        </a:defRPr>
      </a:lvl1pPr>
      <a:lvl2pPr marL="457090"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0"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1" algn="l" defTabSz="914180" rtl="0" eaLnBrk="1" latinLnBrk="0" hangingPunct="1">
        <a:defRPr sz="1800" kern="1200">
          <a:solidFill>
            <a:schemeClr val="tx1"/>
          </a:solidFill>
          <a:latin typeface="+mn-lt"/>
          <a:ea typeface="+mn-ea"/>
          <a:cs typeface="+mn-cs"/>
        </a:defRPr>
      </a:lvl6pPr>
      <a:lvl7pPr marL="2742542"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2" algn="l" defTabSz="91418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6 Imagen" descr="cast.jpg"/>
          <p:cNvPicPr>
            <a:picLocks noChangeAspect="1"/>
          </p:cNvPicPr>
          <p:nvPr userDrawn="1"/>
        </p:nvPicPr>
        <p:blipFill>
          <a:blip r:embed="rId3"/>
          <a:stretch>
            <a:fillRect/>
          </a:stretch>
        </p:blipFill>
        <p:spPr>
          <a:xfrm>
            <a:off x="0" y="0"/>
            <a:ext cx="9144000" cy="6858000"/>
          </a:xfrm>
          <a:prstGeom prst="rect">
            <a:avLst/>
          </a:prstGeom>
        </p:spPr>
      </p:pic>
      <p:cxnSp>
        <p:nvCxnSpPr>
          <p:cNvPr id="8" name="7 Conector recto"/>
          <p:cNvCxnSpPr/>
          <p:nvPr userDrawn="1"/>
        </p:nvCxnSpPr>
        <p:spPr>
          <a:xfrm>
            <a:off x="500035" y="2071680"/>
            <a:ext cx="5857916" cy="158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3 Marcador de número de diapositiva"/>
          <p:cNvSpPr>
            <a:spLocks noGrp="1"/>
          </p:cNvSpPr>
          <p:nvPr>
            <p:ph type="sldNum" sz="quarter" idx="4"/>
          </p:nvPr>
        </p:nvSpPr>
        <p:spPr>
          <a:xfrm>
            <a:off x="8208405" y="6453342"/>
            <a:ext cx="648072" cy="365125"/>
          </a:xfrm>
          <a:prstGeom prst="rect">
            <a:avLst/>
          </a:prstGeom>
        </p:spPr>
        <p:txBody>
          <a:bodyPr vert="horz" wrap="square" lIns="91396" tIns="45700" rIns="91396" bIns="45700" numCol="1" anchor="t" anchorCtr="0" compatLnSpc="1">
            <a:prstTxWarp prst="textNoShape">
              <a:avLst/>
            </a:prstTxWarp>
          </a:bodyPr>
          <a:lstStyle>
            <a:lvl1pPr algn="r">
              <a:defRPr sz="1000" b="1">
                <a:solidFill>
                  <a:schemeClr val="bg1"/>
                </a:solidFill>
                <a:latin typeface="+mn-lt"/>
                <a:cs typeface="Arial" pitchFamily="34" charset="0"/>
              </a:defRPr>
            </a:lvl1pPr>
          </a:lstStyle>
          <a:p>
            <a:pPr defTabSz="913960"/>
            <a:fld id="{D12C9E08-992A-4840-B8F2-ED8BE6A9A86D}" type="slidenum">
              <a:rPr lang="es-ES" b="0" smtClean="0">
                <a:solidFill>
                  <a:prstClr val="white"/>
                </a:solidFill>
              </a:rPr>
              <a:pPr defTabSz="913960"/>
              <a:t>‹Nº›</a:t>
            </a:fld>
            <a:r>
              <a:rPr lang="es-ES" b="0" smtClean="0">
                <a:solidFill>
                  <a:prstClr val="white"/>
                </a:solidFill>
              </a:rPr>
              <a:t> </a:t>
            </a:r>
            <a:r>
              <a:rPr lang="es-ES" smtClean="0">
                <a:solidFill>
                  <a:prstClr val="white"/>
                </a:solidFill>
              </a:rPr>
              <a:t> </a:t>
            </a:r>
            <a:r>
              <a:rPr lang="es-ES" sz="1400" smtClean="0">
                <a:solidFill>
                  <a:prstClr val="white"/>
                </a:solidFill>
              </a:rPr>
              <a:t>▌</a:t>
            </a:r>
            <a:endParaRPr lang="es-ES" dirty="0">
              <a:solidFill>
                <a:prstClr val="white"/>
              </a:solidFill>
            </a:endParaRPr>
          </a:p>
        </p:txBody>
      </p:sp>
      <p:sp>
        <p:nvSpPr>
          <p:cNvPr id="5" name="Text Placeholder 2"/>
          <p:cNvSpPr txBox="1">
            <a:spLocks/>
          </p:cNvSpPr>
          <p:nvPr userDrawn="1"/>
        </p:nvSpPr>
        <p:spPr>
          <a:xfrm>
            <a:off x="5079556" y="6455709"/>
            <a:ext cx="3187433" cy="362753"/>
          </a:xfrm>
          <a:prstGeom prst="rect">
            <a:avLst/>
          </a:prstGeom>
        </p:spPr>
        <p:txBody>
          <a:bodyPr lIns="91396" tIns="45700" rIns="91396" bIns="45700"/>
          <a:lstStyle>
            <a:lvl1pPr marL="0" indent="0" algn="r" defTabSz="914400" rtl="0" eaLnBrk="1" latinLnBrk="0" hangingPunct="1">
              <a:lnSpc>
                <a:spcPct val="100000"/>
              </a:lnSpc>
              <a:spcBef>
                <a:spcPts val="0"/>
              </a:spcBef>
              <a:spcAft>
                <a:spcPts val="0"/>
              </a:spcAft>
              <a:buFontTx/>
              <a:buNone/>
              <a:defRPr sz="800" b="0" i="0" kern="1200" baseline="0">
                <a:solidFill>
                  <a:schemeClr val="accent5"/>
                </a:solidFill>
                <a:latin typeface="Calibri" panose="020F0502020204030204" pitchFamily="34" charset="0"/>
                <a:ea typeface="+mn-ea"/>
                <a:cs typeface="Calibri" panose="020F0502020204030204" pitchFamily="34" charset="0"/>
              </a:defRPr>
            </a:lvl1pPr>
            <a:lvl2pPr marL="0" indent="0" algn="l" defTabSz="914400" rtl="0" eaLnBrk="1" latinLnBrk="0" hangingPunct="1">
              <a:lnSpc>
                <a:spcPct val="85000"/>
              </a:lnSpc>
              <a:spcBef>
                <a:spcPts val="0"/>
              </a:spcBef>
              <a:spcAft>
                <a:spcPts val="600"/>
              </a:spcAft>
              <a:buFontTx/>
              <a:buNone/>
              <a:defRPr sz="800" i="1" kern="1200">
                <a:solidFill>
                  <a:schemeClr val="bg2"/>
                </a:solidFill>
                <a:latin typeface="+mn-lt"/>
                <a:ea typeface="+mn-ea"/>
                <a:cs typeface="+mn-cs"/>
              </a:defRPr>
            </a:lvl2pPr>
            <a:lvl3pPr marL="0" indent="0" algn="l" defTabSz="914400" rtl="0" eaLnBrk="1" latinLnBrk="0" hangingPunct="1">
              <a:lnSpc>
                <a:spcPct val="85000"/>
              </a:lnSpc>
              <a:spcBef>
                <a:spcPts val="600"/>
              </a:spcBef>
              <a:spcAft>
                <a:spcPts val="0"/>
              </a:spcAft>
              <a:buFontTx/>
              <a:buNone/>
              <a:defRPr sz="800" b="1" kern="1200">
                <a:solidFill>
                  <a:schemeClr val="bg2"/>
                </a:solidFill>
                <a:latin typeface="+mn-lt"/>
                <a:ea typeface="+mn-ea"/>
                <a:cs typeface="Microsoft New Tai Lue" panose="020B0502040204020203" pitchFamily="34" charset="0"/>
              </a:defRPr>
            </a:lvl3pPr>
            <a:lvl4pPr marL="0" indent="0" algn="l" defTabSz="914400" rtl="0" eaLnBrk="1" latinLnBrk="0" hangingPunct="1">
              <a:lnSpc>
                <a:spcPct val="85000"/>
              </a:lnSpc>
              <a:spcBef>
                <a:spcPts val="600"/>
              </a:spcBef>
              <a:spcAft>
                <a:spcPts val="600"/>
              </a:spcAft>
              <a:buFontTx/>
              <a:buNone/>
              <a:defRPr sz="800" kern="1200">
                <a:solidFill>
                  <a:schemeClr val="bg2"/>
                </a:solidFill>
                <a:latin typeface="+mn-lt"/>
                <a:ea typeface="+mn-ea"/>
                <a:cs typeface="Microsoft New Tai Lue" panose="020B0502040204020203" pitchFamily="34" charset="0"/>
              </a:defRPr>
            </a:lvl4pPr>
            <a:lvl5pPr marL="0" indent="0" algn="l" defTabSz="914400" rtl="0" eaLnBrk="1" latinLnBrk="0" hangingPunct="1">
              <a:lnSpc>
                <a:spcPct val="85000"/>
              </a:lnSpc>
              <a:spcBef>
                <a:spcPts val="0"/>
              </a:spcBef>
              <a:spcAft>
                <a:spcPts val="600"/>
              </a:spcAft>
              <a:buFontTx/>
              <a:buNone/>
              <a:defRPr sz="800" kern="1200">
                <a:solidFill>
                  <a:schemeClr val="bg2"/>
                </a:solidFill>
                <a:latin typeface="+mn-lt"/>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a:lstStyle>
          <a:p>
            <a:r>
              <a:rPr lang="es-ES" sz="700" dirty="0" smtClean="0">
                <a:solidFill>
                  <a:prstClr val="white"/>
                </a:solidFill>
              </a:rPr>
              <a:t>Equipo Desarrollo SW</a:t>
            </a:r>
          </a:p>
          <a:p>
            <a:r>
              <a:rPr lang="es-ES" sz="700" dirty="0" smtClean="0">
                <a:solidFill>
                  <a:prstClr val="white"/>
                </a:solidFill>
              </a:rPr>
              <a:t>© TECNALIA, 2016</a:t>
            </a:r>
            <a:endParaRPr lang="es-ES" sz="700" dirty="0">
              <a:solidFill>
                <a:prstClr val="white"/>
              </a:solidFill>
            </a:endParaRPr>
          </a:p>
        </p:txBody>
      </p:sp>
    </p:spTree>
    <p:extLst>
      <p:ext uri="{BB962C8B-B14F-4D97-AF65-F5344CB8AC3E}">
        <p14:creationId xmlns:p14="http://schemas.microsoft.com/office/powerpoint/2010/main" val="1710104969"/>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marL="342736" marR="0" indent="-342736" algn="l" defTabSz="91396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p:titleStyle>
    <p:bodyStyle>
      <a:lvl1pPr marL="342736" indent="-342736" algn="l" defTabSz="91396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594" indent="-285611" algn="l" defTabSz="91396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452" indent="-228490" algn="l" defTabSz="91396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432"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412"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39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7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54"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36"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3960" rtl="0" eaLnBrk="1" latinLnBrk="0" hangingPunct="1">
        <a:defRPr sz="1800" kern="1200">
          <a:solidFill>
            <a:schemeClr val="tx1"/>
          </a:solidFill>
          <a:latin typeface="+mn-lt"/>
          <a:ea typeface="+mn-ea"/>
          <a:cs typeface="+mn-cs"/>
        </a:defRPr>
      </a:lvl1pPr>
      <a:lvl2pPr marL="456980" algn="l" defTabSz="913960" rtl="0" eaLnBrk="1" latinLnBrk="0" hangingPunct="1">
        <a:defRPr sz="1800" kern="1200">
          <a:solidFill>
            <a:schemeClr val="tx1"/>
          </a:solidFill>
          <a:latin typeface="+mn-lt"/>
          <a:ea typeface="+mn-ea"/>
          <a:cs typeface="+mn-cs"/>
        </a:defRPr>
      </a:lvl2pPr>
      <a:lvl3pPr marL="913960" algn="l" defTabSz="913960" rtl="0" eaLnBrk="1" latinLnBrk="0" hangingPunct="1">
        <a:defRPr sz="1800" kern="1200">
          <a:solidFill>
            <a:schemeClr val="tx1"/>
          </a:solidFill>
          <a:latin typeface="+mn-lt"/>
          <a:ea typeface="+mn-ea"/>
          <a:cs typeface="+mn-cs"/>
        </a:defRPr>
      </a:lvl3pPr>
      <a:lvl4pPr marL="1370940" algn="l" defTabSz="913960" rtl="0" eaLnBrk="1" latinLnBrk="0" hangingPunct="1">
        <a:defRPr sz="1800" kern="1200">
          <a:solidFill>
            <a:schemeClr val="tx1"/>
          </a:solidFill>
          <a:latin typeface="+mn-lt"/>
          <a:ea typeface="+mn-ea"/>
          <a:cs typeface="+mn-cs"/>
        </a:defRPr>
      </a:lvl4pPr>
      <a:lvl5pPr marL="1827921" algn="l" defTabSz="913960" rtl="0" eaLnBrk="1" latinLnBrk="0" hangingPunct="1">
        <a:defRPr sz="1800" kern="1200">
          <a:solidFill>
            <a:schemeClr val="tx1"/>
          </a:solidFill>
          <a:latin typeface="+mn-lt"/>
          <a:ea typeface="+mn-ea"/>
          <a:cs typeface="+mn-cs"/>
        </a:defRPr>
      </a:lvl5pPr>
      <a:lvl6pPr marL="2284901" algn="l" defTabSz="913960" rtl="0" eaLnBrk="1" latinLnBrk="0" hangingPunct="1">
        <a:defRPr sz="1800" kern="1200">
          <a:solidFill>
            <a:schemeClr val="tx1"/>
          </a:solidFill>
          <a:latin typeface="+mn-lt"/>
          <a:ea typeface="+mn-ea"/>
          <a:cs typeface="+mn-cs"/>
        </a:defRPr>
      </a:lvl6pPr>
      <a:lvl7pPr marL="2741884" algn="l" defTabSz="913960" rtl="0" eaLnBrk="1" latinLnBrk="0" hangingPunct="1">
        <a:defRPr sz="1800" kern="1200">
          <a:solidFill>
            <a:schemeClr val="tx1"/>
          </a:solidFill>
          <a:latin typeface="+mn-lt"/>
          <a:ea typeface="+mn-ea"/>
          <a:cs typeface="+mn-cs"/>
        </a:defRPr>
      </a:lvl7pPr>
      <a:lvl8pPr marL="3198864" algn="l" defTabSz="913960" rtl="0" eaLnBrk="1" latinLnBrk="0" hangingPunct="1">
        <a:defRPr sz="1800" kern="1200">
          <a:solidFill>
            <a:schemeClr val="tx1"/>
          </a:solidFill>
          <a:latin typeface="+mn-lt"/>
          <a:ea typeface="+mn-ea"/>
          <a:cs typeface="+mn-cs"/>
        </a:defRPr>
      </a:lvl8pPr>
      <a:lvl9pPr marL="3655844" algn="l" defTabSz="9139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hyperlink" Target="http://www.mastersindatascience.org/industry/"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blog.datacamp.com/data-science-industry-infographic/"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lod-cloud.net/"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crowdflower.com/"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www.kaggle.com/c/titanic/data"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nbviewer.jupyter.org/" TargetMode="External"/><Relationship Id="rId2" Type="http://schemas.openxmlformats.org/officeDocument/2006/relationships/hyperlink" Target="https://github.com/izmendi/" TargetMode="External"/><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mailto:izmendi@hotmail.com" TargetMode="External"/><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astrofactoria.webcindario.com/Articulo5.ht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coursera.org/learn/machine-learning" TargetMode="External"/><Relationship Id="rId7" Type="http://schemas.openxmlformats.org/officeDocument/2006/relationships/hyperlink" Target="https://www.youtube.com/user/dataschool" TargetMode="External"/><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hyperlink" Target="http://www.cloudera.com/" TargetMode="External"/><Relationship Id="rId5" Type="http://schemas.openxmlformats.org/officeDocument/2006/relationships/hyperlink" Target="https://www.udacity.com/courses/all" TargetMode="External"/><Relationship Id="rId4" Type="http://schemas.openxmlformats.org/officeDocument/2006/relationships/hyperlink" Target="mailto:izmendi@hotmail.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analyticsvidhya.com/blog/2015/09/full-cheatsheet-machine-learning-algorithm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mailto:izmendi@hotmail.com" TargetMode="Externa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hyperlink" Target="http://www.sensacine.com/peliculas/pelicula-198371/" TargetMode="External"/><Relationship Id="rId2" Type="http://schemas.openxmlformats.org/officeDocument/2006/relationships/hyperlink" Target="http://www.filmaffinity.com/es/film974637.html" TargetMode="External"/><Relationship Id="rId1" Type="http://schemas.openxmlformats.org/officeDocument/2006/relationships/slideLayout" Target="../slideLayouts/slideLayout1.xml"/><Relationship Id="rId5" Type="http://schemas.openxmlformats.org/officeDocument/2006/relationships/hyperlink" Target="http://www.filmaffinity.com/es/film961277.html" TargetMode="External"/><Relationship Id="rId4" Type="http://schemas.openxmlformats.org/officeDocument/2006/relationships/hyperlink" Target="http://www.sensacine.com/peliculas/pelicula-227900/"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8" Type="http://schemas.openxmlformats.org/officeDocument/2006/relationships/hyperlink" Target="mailto:miguel.ozamiz@tecnalia.com" TargetMode="External"/><Relationship Id="rId13" Type="http://schemas.openxmlformats.org/officeDocument/2006/relationships/hyperlink" Target="mailto:koldo.zaitegi@tecnalia.com" TargetMode="External"/><Relationship Id="rId3" Type="http://schemas.openxmlformats.org/officeDocument/2006/relationships/hyperlink" Target="mailto:Gorka.Benguria@tecnalia.com" TargetMode="External"/><Relationship Id="rId7" Type="http://schemas.openxmlformats.org/officeDocument/2006/relationships/hyperlink" Target="mailto:inigo.martinez@tecnalia.com" TargetMode="External"/><Relationship Id="rId12" Type="http://schemas.openxmlformats.org/officeDocument/2006/relationships/hyperlink" Target="mailto:aitzol.zubizarreta@tecnalia.com" TargetMode="External"/><Relationship Id="rId2" Type="http://schemas.openxmlformats.org/officeDocument/2006/relationships/hyperlink" Target="mailto:inaki.angulo@tecnalia.com" TargetMode="External"/><Relationship Id="rId1" Type="http://schemas.openxmlformats.org/officeDocument/2006/relationships/slideLayout" Target="../slideLayouts/slideLayout25.xml"/><Relationship Id="rId6" Type="http://schemas.openxmlformats.org/officeDocument/2006/relationships/hyperlink" Target="mailto:guillermo.gil@tecnalia.com" TargetMode="External"/><Relationship Id="rId11" Type="http://schemas.openxmlformats.org/officeDocument/2006/relationships/hyperlink" Target="mailto:AnaBelen.Ruiz@tecnalia.com" TargetMode="External"/><Relationship Id="rId5" Type="http://schemas.openxmlformats.org/officeDocument/2006/relationships/hyperlink" Target="mailto:dionisio.delpozo@tecnalia.com" TargetMode="External"/><Relationship Id="rId10" Type="http://schemas.openxmlformats.org/officeDocument/2006/relationships/hyperlink" Target="mailto:anthony.remazeilles@tecnalia.com" TargetMode="External"/><Relationship Id="rId4" Type="http://schemas.openxmlformats.org/officeDocument/2006/relationships/hyperlink" Target="mailto:joseba.beristain@tecnalia.com" TargetMode="External"/><Relationship Id="rId9" Type="http://schemas.openxmlformats.org/officeDocument/2006/relationships/hyperlink" Target="mailto:Nuria.Quintano@tecnalia.com"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65.tiff"/><Relationship Id="rId13" Type="http://schemas.openxmlformats.org/officeDocument/2006/relationships/image" Target="../media/image68.tiff"/><Relationship Id="rId3" Type="http://schemas.openxmlformats.org/officeDocument/2006/relationships/hyperlink" Target="http://blogs.tecnalia.com/inspiring-blog/feed/" TargetMode="External"/><Relationship Id="rId7" Type="http://schemas.openxmlformats.org/officeDocument/2006/relationships/hyperlink" Target="http://es.slideshare.net/tecnalia" TargetMode="External"/><Relationship Id="rId12" Type="http://schemas.openxmlformats.org/officeDocument/2006/relationships/image" Target="../media/image67.tiff"/><Relationship Id="rId17" Type="http://schemas.openxmlformats.org/officeDocument/2006/relationships/image" Target="../media/image70.tiff"/><Relationship Id="rId2" Type="http://schemas.openxmlformats.org/officeDocument/2006/relationships/image" Target="../media/image63.jpeg"/><Relationship Id="rId16" Type="http://schemas.openxmlformats.org/officeDocument/2006/relationships/hyperlink" Target="https://www.youtube.com/user/tecnaliaTV" TargetMode="External"/><Relationship Id="rId1" Type="http://schemas.openxmlformats.org/officeDocument/2006/relationships/slideLayout" Target="../slideLayouts/slideLayout3.xml"/><Relationship Id="rId6" Type="http://schemas.openxmlformats.org/officeDocument/2006/relationships/image" Target="../media/image64.tiff"/><Relationship Id="rId11" Type="http://schemas.openxmlformats.org/officeDocument/2006/relationships/hyperlink" Target="https://www.linkedin.com/company/tecnalia-research-&amp;-innovation" TargetMode="External"/><Relationship Id="rId5" Type="http://schemas.openxmlformats.org/officeDocument/2006/relationships/hyperlink" Target="https://www.flickr.com/photos/tecnalia/" TargetMode="External"/><Relationship Id="rId15" Type="http://schemas.openxmlformats.org/officeDocument/2006/relationships/image" Target="../media/image69.tiff"/><Relationship Id="rId10" Type="http://schemas.openxmlformats.org/officeDocument/2006/relationships/image" Target="../media/image66.tiff"/><Relationship Id="rId4" Type="http://schemas.openxmlformats.org/officeDocument/2006/relationships/hyperlink" Target="http://www.tecnalia.com/" TargetMode="External"/><Relationship Id="rId9" Type="http://schemas.openxmlformats.org/officeDocument/2006/relationships/hyperlink" Target="https://www.facebook.com/Tecnalia" TargetMode="External"/><Relationship Id="rId14" Type="http://schemas.openxmlformats.org/officeDocument/2006/relationships/hyperlink" Target="https://twitter.com/tecnali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6 Título"/>
          <p:cNvSpPr>
            <a:spLocks noGrp="1"/>
          </p:cNvSpPr>
          <p:nvPr>
            <p:ph type="title"/>
          </p:nvPr>
        </p:nvSpPr>
        <p:spPr>
          <a:xfrm>
            <a:off x="345539" y="2450697"/>
            <a:ext cx="8075791" cy="1571636"/>
          </a:xfrm>
        </p:spPr>
        <p:txBody>
          <a:bodyPr vert="horz" lIns="91418" tIns="45710" rIns="91418" bIns="45710" rtlCol="0" anchor="ctr">
            <a:normAutofit fontScale="90000"/>
          </a:bodyPr>
          <a:lstStyle/>
          <a:p>
            <a:pPr algn="ctr"/>
            <a:r>
              <a:rPr lang="es-ES" sz="5300" dirty="0"/>
              <a:t>Data </a:t>
            </a:r>
            <a:r>
              <a:rPr lang="es-ES" sz="5300" dirty="0" err="1"/>
              <a:t>Analytics</a:t>
            </a:r>
            <a:r>
              <a:rPr lang="es-ES" sz="5300" dirty="0"/>
              <a:t> &amp; Python</a:t>
            </a:r>
            <a:br>
              <a:rPr lang="es-ES" sz="5300" dirty="0"/>
            </a:br>
            <a:r>
              <a:rPr lang="es-ES" sz="5300" dirty="0"/>
              <a:t/>
            </a:r>
            <a:br>
              <a:rPr lang="es-ES" sz="5300" dirty="0"/>
            </a:br>
            <a:r>
              <a:rPr lang="es-ES" sz="2000" dirty="0"/>
              <a:t>Izaskun Mendia</a:t>
            </a:r>
          </a:p>
        </p:txBody>
      </p:sp>
      <p:sp>
        <p:nvSpPr>
          <p:cNvPr id="2" name="1 CuadroTexto"/>
          <p:cNvSpPr txBox="1"/>
          <p:nvPr/>
        </p:nvSpPr>
        <p:spPr>
          <a:xfrm>
            <a:off x="7450997" y="5649369"/>
            <a:ext cx="1422596" cy="312174"/>
          </a:xfrm>
          <a:prstGeom prst="rect">
            <a:avLst/>
          </a:prstGeom>
          <a:noFill/>
        </p:spPr>
        <p:txBody>
          <a:bodyPr wrap="none" lIns="91418" tIns="45710" rIns="91418" bIns="45710" rtlCol="0">
            <a:spAutoFit/>
          </a:bodyPr>
          <a:lstStyle/>
          <a:p>
            <a:r>
              <a:rPr lang="es-ES" sz="1400" dirty="0">
                <a:solidFill>
                  <a:schemeClr val="bg1"/>
                </a:solidFill>
              </a:rPr>
              <a:t>Noviembre 2016</a:t>
            </a:r>
            <a:endParaRPr lang="es-ES" sz="1400" dirty="0">
              <a:solidFill>
                <a:schemeClr val="bg1"/>
              </a:solidFill>
            </a:endParaRPr>
          </a:p>
        </p:txBody>
      </p:sp>
      <p:sp>
        <p:nvSpPr>
          <p:cNvPr id="3" name="2 Rectángulo redondeado"/>
          <p:cNvSpPr/>
          <p:nvPr/>
        </p:nvSpPr>
        <p:spPr>
          <a:xfrm rot="-600000">
            <a:off x="830101" y="2336728"/>
            <a:ext cx="7262625" cy="1305434"/>
          </a:xfrm>
          <a:prstGeom prst="roundRect">
            <a:avLst>
              <a:gd name="adj" fmla="val 208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r>
              <a:rPr lang="es-ES" sz="4800" dirty="0">
                <a:solidFill>
                  <a:schemeClr val="accent1">
                    <a:lumMod val="75000"/>
                  </a:schemeClr>
                </a:solidFill>
                <a:latin typeface="Arial" panose="020B0604020202020204" pitchFamily="34" charset="0"/>
                <a:cs typeface="Arial" panose="020B0604020202020204" pitchFamily="34" charset="0"/>
              </a:rPr>
              <a:t>Machine </a:t>
            </a:r>
            <a:r>
              <a:rPr lang="es-ES" sz="4800" dirty="0" err="1">
                <a:solidFill>
                  <a:schemeClr val="accent1">
                    <a:lumMod val="75000"/>
                  </a:schemeClr>
                </a:solidFill>
                <a:latin typeface="Arial" panose="020B0604020202020204" pitchFamily="34" charset="0"/>
                <a:cs typeface="Arial" panose="020B0604020202020204" pitchFamily="34" charset="0"/>
              </a:rPr>
              <a:t>Learning</a:t>
            </a:r>
            <a:r>
              <a:rPr lang="es-ES" sz="4800" dirty="0">
                <a:solidFill>
                  <a:schemeClr val="accent1">
                    <a:lumMod val="75000"/>
                  </a:schemeClr>
                </a:solidFill>
                <a:latin typeface="Arial" panose="020B0604020202020204" pitchFamily="34" charset="0"/>
                <a:cs typeface="Arial" panose="020B0604020202020204" pitchFamily="34" charset="0"/>
              </a:rPr>
              <a:t> &amp; </a:t>
            </a:r>
            <a:r>
              <a:rPr lang="es-ES" sz="4800" dirty="0" err="1">
                <a:solidFill>
                  <a:schemeClr val="accent1">
                    <a:lumMod val="75000"/>
                  </a:schemeClr>
                </a:solidFill>
                <a:latin typeface="Arial" panose="020B0604020202020204" pitchFamily="34" charset="0"/>
                <a:cs typeface="Arial" panose="020B0604020202020204" pitchFamily="34" charset="0"/>
              </a:rPr>
              <a:t>Scikit-Learn</a:t>
            </a:r>
            <a:endParaRPr lang="es-ES" sz="48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58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type="body" sz="quarter" idx="10"/>
          </p:nvPr>
        </p:nvSpPr>
        <p:spPr/>
        <p:txBody>
          <a:bodyPr/>
          <a:lstStyle/>
          <a:p>
            <a:r>
              <a:rPr lang="es-ES" dirty="0" smtClean="0"/>
              <a:t>Traductor de Google</a:t>
            </a:r>
          </a:p>
          <a:p>
            <a:r>
              <a:rPr lang="es-ES" dirty="0" smtClean="0"/>
              <a:t>Reconocimiento de caras de Facebook</a:t>
            </a:r>
          </a:p>
          <a:p>
            <a:r>
              <a:rPr lang="es-ES" dirty="0" err="1" smtClean="0"/>
              <a:t>Recomendador</a:t>
            </a:r>
            <a:r>
              <a:rPr lang="es-ES" dirty="0" smtClean="0"/>
              <a:t> compras de Amazon</a:t>
            </a:r>
            <a:endParaRPr lang="es-ES" dirty="0"/>
          </a:p>
        </p:txBody>
      </p:sp>
      <p:sp>
        <p:nvSpPr>
          <p:cNvPr id="5"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a:t>Explosión de los datos</a:t>
            </a:r>
            <a:endParaRPr lang="es-ES" sz="1100" dirty="0"/>
          </a:p>
        </p:txBody>
      </p:sp>
      <p:sp>
        <p:nvSpPr>
          <p:cNvPr id="9" name="8 CuadroTexto"/>
          <p:cNvSpPr txBox="1"/>
          <p:nvPr/>
        </p:nvSpPr>
        <p:spPr>
          <a:xfrm>
            <a:off x="1158240" y="609602"/>
            <a:ext cx="6339840" cy="584775"/>
          </a:xfrm>
          <a:prstGeom prst="rect">
            <a:avLst/>
          </a:prstGeom>
          <a:noFill/>
        </p:spPr>
        <p:txBody>
          <a:bodyPr wrap="square" lIns="91418" tIns="45710" rIns="91418" bIns="45710" rtlCol="0">
            <a:spAutoFit/>
          </a:bodyPr>
          <a:lstStyle/>
          <a:p>
            <a:pPr algn="ctr"/>
            <a:r>
              <a:rPr lang="es-ES" sz="3200" dirty="0">
                <a:solidFill>
                  <a:srgbClr val="4F5858"/>
                </a:solidFill>
                <a:cs typeface="Arial" pitchFamily="34" charset="0"/>
              </a:rPr>
              <a:t>Ejemplos de éxito</a:t>
            </a:r>
            <a:endParaRPr lang="es-ES" sz="3200" dirty="0"/>
          </a:p>
        </p:txBody>
      </p:sp>
      <p:sp>
        <p:nvSpPr>
          <p:cNvPr id="7" name="6 CuadroTexto"/>
          <p:cNvSpPr txBox="1"/>
          <p:nvPr/>
        </p:nvSpPr>
        <p:spPr>
          <a:xfrm>
            <a:off x="378823" y="6361610"/>
            <a:ext cx="4171739" cy="553978"/>
          </a:xfrm>
          <a:prstGeom prst="rect">
            <a:avLst/>
          </a:prstGeom>
          <a:noFill/>
        </p:spPr>
        <p:txBody>
          <a:bodyPr wrap="none" lIns="91418" tIns="45710" rIns="91418" bIns="45710" rtlCol="0">
            <a:spAutoFit/>
          </a:bodyPr>
          <a:lstStyle/>
          <a:p>
            <a:r>
              <a:rPr lang="es-ES" sz="1200" dirty="0" smtClean="0"/>
              <a:t>Otros sectores</a:t>
            </a:r>
            <a:r>
              <a:rPr lang="es-ES" sz="1200" dirty="0"/>
              <a:t>: </a:t>
            </a:r>
            <a:r>
              <a:rPr lang="es-ES" sz="1200" dirty="0">
                <a:hlinkClick r:id="rId2"/>
              </a:rPr>
              <a:t>http://www.mastersindatascience.org/industry/</a:t>
            </a:r>
            <a:endParaRPr lang="es-ES" sz="1200" dirty="0"/>
          </a:p>
          <a:p>
            <a:endParaRPr lang="es-ES" dirty="0"/>
          </a:p>
        </p:txBody>
      </p:sp>
    </p:spTree>
    <p:extLst>
      <p:ext uri="{BB962C8B-B14F-4D97-AF65-F5344CB8AC3E}">
        <p14:creationId xmlns:p14="http://schemas.microsoft.com/office/powerpoint/2010/main" val="1963143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4" y="401015"/>
            <a:ext cx="6000750" cy="608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Marcador de texto"/>
          <p:cNvSpPr>
            <a:spLocks noGrp="1"/>
          </p:cNvSpPr>
          <p:nvPr>
            <p:ph type="body" sz="quarter" idx="3"/>
          </p:nvPr>
        </p:nvSpPr>
        <p:spPr>
          <a:xfrm>
            <a:off x="4997728" y="2867541"/>
            <a:ext cx="4041775" cy="512911"/>
          </a:xfrm>
        </p:spPr>
        <p:txBody>
          <a:bodyPr/>
          <a:lstStyle/>
          <a:p>
            <a:pPr algn="r"/>
            <a:r>
              <a:rPr lang="es-ES" sz="2000" dirty="0"/>
              <a:t>Stop a la obsesión por los </a:t>
            </a:r>
            <a:r>
              <a:rPr lang="es-ES" sz="2000" dirty="0"/>
              <a:t>datos</a:t>
            </a:r>
            <a:endParaRPr lang="es-ES" sz="2000" dirty="0"/>
          </a:p>
        </p:txBody>
      </p:sp>
      <p:sp>
        <p:nvSpPr>
          <p:cNvPr id="10" name="9 Marcador de contenido"/>
          <p:cNvSpPr>
            <a:spLocks noGrp="1"/>
          </p:cNvSpPr>
          <p:nvPr>
            <p:ph sz="quarter" idx="4"/>
          </p:nvPr>
        </p:nvSpPr>
        <p:spPr>
          <a:xfrm>
            <a:off x="4997728" y="3507301"/>
            <a:ext cx="4041775" cy="3167834"/>
          </a:xfrm>
        </p:spPr>
        <p:txBody>
          <a:bodyPr/>
          <a:lstStyle/>
          <a:p>
            <a:pPr marL="0" indent="0" algn="r">
              <a:buNone/>
            </a:pPr>
            <a:r>
              <a:rPr lang="es-ES" sz="2000" dirty="0"/>
              <a:t>Los </a:t>
            </a:r>
            <a:r>
              <a:rPr lang="es-ES" sz="2000" dirty="0"/>
              <a:t>datos no lo son todo. </a:t>
            </a:r>
            <a:r>
              <a:rPr lang="es-ES" sz="2000" dirty="0"/>
              <a:t>También está el conocimiento cualitativo. El análisis de datos puede ayudar en la toma de decisiones, pero siempre junto al conocimiento de expertos. A veces un conocimiento será más adecuado que otros, a veces la mejor solución será la combinación de conocimiento cualitativos y cuantitativos.</a:t>
            </a:r>
            <a:endParaRPr lang="es-ES" sz="2000" dirty="0"/>
          </a:p>
          <a:p>
            <a:pPr algn="r"/>
            <a:endParaRPr lang="es-ES" dirty="0"/>
          </a:p>
        </p:txBody>
      </p:sp>
      <p:sp>
        <p:nvSpPr>
          <p:cNvPr id="2" name="1 Marcador de número de diapositiva"/>
          <p:cNvSpPr>
            <a:spLocks noGrp="1"/>
          </p:cNvSpPr>
          <p:nvPr>
            <p:ph type="sldNum" sz="quarter" idx="12"/>
          </p:nvPr>
        </p:nvSpPr>
        <p:spPr/>
        <p:txBody>
          <a:bodyPr/>
          <a:lstStyle/>
          <a:p>
            <a:fld id="{CB2716F9-D698-4E79-A4BA-61793754C4F0}" type="slidenum">
              <a:rPr lang="es-ES" smtClean="0"/>
              <a:pPr/>
              <a:t>11</a:t>
            </a:fld>
            <a:r>
              <a:rPr lang="es-ES" smtClean="0"/>
              <a:t>   ▌</a:t>
            </a:r>
            <a:endParaRPr lang="es-ES"/>
          </a:p>
        </p:txBody>
      </p:sp>
      <p:grpSp>
        <p:nvGrpSpPr>
          <p:cNvPr id="4" name="3 Grupo"/>
          <p:cNvGrpSpPr/>
          <p:nvPr/>
        </p:nvGrpSpPr>
        <p:grpSpPr>
          <a:xfrm>
            <a:off x="119099" y="6413633"/>
            <a:ext cx="2272353" cy="369332"/>
            <a:chOff x="172367" y="6138425"/>
            <a:chExt cx="2272353" cy="369332"/>
          </a:xfrm>
        </p:grpSpPr>
        <p:sp>
          <p:nvSpPr>
            <p:cNvPr id="3" name="2 CuadroTexto"/>
            <p:cNvSpPr txBox="1"/>
            <p:nvPr/>
          </p:nvSpPr>
          <p:spPr>
            <a:xfrm>
              <a:off x="172367" y="6138425"/>
              <a:ext cx="2272353" cy="369332"/>
            </a:xfrm>
            <a:prstGeom prst="rect">
              <a:avLst/>
            </a:prstGeom>
            <a:noFill/>
          </p:spPr>
          <p:txBody>
            <a:bodyPr wrap="none" rtlCol="0">
              <a:spAutoFit/>
            </a:bodyPr>
            <a:lstStyle/>
            <a:p>
              <a:r>
                <a:rPr lang="es-ES" dirty="0" smtClean="0"/>
                <a:t>Fuente:     </a:t>
              </a:r>
              <a:r>
                <a:rPr lang="es-ES" dirty="0" err="1" smtClean="0"/>
                <a:t>Nisarg</a:t>
              </a:r>
              <a:r>
                <a:rPr lang="es-ES" dirty="0" smtClean="0"/>
                <a:t> </a:t>
              </a:r>
              <a:r>
                <a:rPr lang="es-ES" dirty="0" err="1" smtClean="0"/>
                <a:t>Dave</a:t>
              </a:r>
              <a:endParaRPr lang="es-ES" dirty="0"/>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532" y="6251185"/>
              <a:ext cx="1905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07640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294" y="8878"/>
            <a:ext cx="4018943" cy="68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5526" y="17268"/>
            <a:ext cx="4201820" cy="68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2317158" y="6668857"/>
            <a:ext cx="3841116" cy="523220"/>
          </a:xfrm>
          <a:prstGeom prst="rect">
            <a:avLst/>
          </a:prstGeom>
          <a:noFill/>
        </p:spPr>
        <p:txBody>
          <a:bodyPr wrap="none" lIns="91418" tIns="45710" rIns="91418" bIns="45710" rtlCol="0">
            <a:spAutoFit/>
          </a:bodyPr>
          <a:lstStyle/>
          <a:p>
            <a:r>
              <a:rPr lang="es-ES" sz="1000" dirty="0"/>
              <a:t>Fuente: </a:t>
            </a:r>
            <a:r>
              <a:rPr lang="es-ES" sz="1000" dirty="0">
                <a:hlinkClick r:id="rId4"/>
              </a:rPr>
              <a:t>http://blog.datacamp.com/data-science-industry-infographic/</a:t>
            </a:r>
            <a:endParaRPr lang="es-ES" sz="1000" dirty="0"/>
          </a:p>
          <a:p>
            <a:endParaRPr lang="es-ES" dirty="0"/>
          </a:p>
        </p:txBody>
      </p:sp>
    </p:spTree>
    <p:extLst>
      <p:ext uri="{BB962C8B-B14F-4D97-AF65-F5344CB8AC3E}">
        <p14:creationId xmlns:p14="http://schemas.microsoft.com/office/powerpoint/2010/main" val="214899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600921" y="1582784"/>
            <a:ext cx="8229600" cy="4525963"/>
          </a:xfrm>
          <a:prstGeom prst="rect">
            <a:avLst/>
          </a:prstGeom>
        </p:spPr>
        <p:txBody>
          <a:bodyPr lIns="91418" tIns="45710" rIns="91418" bIns="45710">
            <a:normAutofit fontScale="77500" lnSpcReduction="20000"/>
          </a:bodyPr>
          <a:lstStyle/>
          <a:p>
            <a:pPr marL="0" indent="0">
              <a:buNone/>
            </a:pPr>
            <a:r>
              <a:rPr lang="es-ES" dirty="0"/>
              <a:t>Las fuentes de datos son muy variadas, a menudo incluso </a:t>
            </a:r>
            <a:r>
              <a:rPr lang="es-ES" dirty="0" smtClean="0"/>
              <a:t>se mezclan</a:t>
            </a:r>
            <a:r>
              <a:rPr lang="es-ES" dirty="0"/>
              <a:t>, dando lugar a disciplinas como </a:t>
            </a:r>
            <a:r>
              <a:rPr lang="es-ES" dirty="0" smtClean="0"/>
              <a:t>fusión de información:</a:t>
            </a:r>
            <a:endParaRPr lang="es-ES" dirty="0"/>
          </a:p>
          <a:p>
            <a:r>
              <a:rPr lang="es-ES" dirty="0"/>
              <a:t> Bases de datos relacionales</a:t>
            </a:r>
          </a:p>
          <a:p>
            <a:r>
              <a:rPr lang="es-ES" dirty="0"/>
              <a:t> Bases de datos espaciales y/o temporales: </a:t>
            </a:r>
            <a:r>
              <a:rPr lang="es-ES" dirty="0" smtClean="0"/>
              <a:t>telefonía móvil</a:t>
            </a:r>
            <a:endParaRPr lang="es-ES" dirty="0"/>
          </a:p>
          <a:p>
            <a:r>
              <a:rPr lang="pt-BR" dirty="0"/>
              <a:t> Bases de </a:t>
            </a:r>
            <a:r>
              <a:rPr lang="pt-BR" dirty="0" err="1"/>
              <a:t>datos</a:t>
            </a:r>
            <a:r>
              <a:rPr lang="pt-BR" dirty="0"/>
              <a:t> de documentos</a:t>
            </a:r>
          </a:p>
          <a:p>
            <a:r>
              <a:rPr lang="es-ES" dirty="0"/>
              <a:t> Bases de datos multimedia: </a:t>
            </a:r>
            <a:r>
              <a:rPr lang="es-ES" dirty="0" smtClean="0"/>
              <a:t>imágenes, videos</a:t>
            </a:r>
            <a:r>
              <a:rPr lang="es-ES" dirty="0"/>
              <a:t>, sonidos. . .</a:t>
            </a:r>
          </a:p>
          <a:p>
            <a:r>
              <a:rPr lang="es-ES" dirty="0"/>
              <a:t> La </a:t>
            </a:r>
            <a:r>
              <a:rPr lang="es-ES" dirty="0" err="1"/>
              <a:t>World</a:t>
            </a:r>
            <a:r>
              <a:rPr lang="es-ES" dirty="0"/>
              <a:t> Wide Web</a:t>
            </a:r>
          </a:p>
          <a:p>
            <a:r>
              <a:rPr lang="es-ES" dirty="0"/>
              <a:t> Grandes </a:t>
            </a:r>
            <a:r>
              <a:rPr lang="es-ES" dirty="0" smtClean="0"/>
              <a:t>volúmenes </a:t>
            </a:r>
            <a:r>
              <a:rPr lang="es-ES" dirty="0"/>
              <a:t>de datos no estructurados (Big Data</a:t>
            </a:r>
            <a:r>
              <a:rPr lang="es-ES" dirty="0" smtClean="0"/>
              <a:t>)</a:t>
            </a:r>
          </a:p>
          <a:p>
            <a:r>
              <a:rPr lang="es-ES" dirty="0" smtClean="0"/>
              <a:t>Open </a:t>
            </a:r>
            <a:r>
              <a:rPr lang="es-ES" dirty="0" err="1" smtClean="0"/>
              <a:t>Linked</a:t>
            </a:r>
            <a:r>
              <a:rPr lang="es-ES" dirty="0"/>
              <a:t> Data </a:t>
            </a:r>
          </a:p>
        </p:txBody>
      </p:sp>
      <p:sp>
        <p:nvSpPr>
          <p:cNvPr id="6" name="5 CuadroTexto"/>
          <p:cNvSpPr txBox="1"/>
          <p:nvPr/>
        </p:nvSpPr>
        <p:spPr>
          <a:xfrm>
            <a:off x="1158240" y="609602"/>
            <a:ext cx="6339840" cy="584775"/>
          </a:xfrm>
          <a:prstGeom prst="rect">
            <a:avLst/>
          </a:prstGeom>
          <a:noFill/>
        </p:spPr>
        <p:txBody>
          <a:bodyPr wrap="square" lIns="91418" tIns="45710" rIns="91418" bIns="45710" rtlCol="0">
            <a:spAutoFit/>
          </a:bodyPr>
          <a:lstStyle/>
          <a:p>
            <a:pPr algn="ctr"/>
            <a:r>
              <a:rPr lang="es-ES" sz="3200" dirty="0">
                <a:solidFill>
                  <a:srgbClr val="4F5858"/>
                </a:solidFill>
                <a:cs typeface="Arial" pitchFamily="34" charset="0"/>
              </a:rPr>
              <a:t>Origen de los datos</a:t>
            </a:r>
            <a:endParaRPr lang="es-ES" sz="32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7624" y="4807748"/>
            <a:ext cx="2950057" cy="193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4463142" y="6304002"/>
            <a:ext cx="2031921" cy="553998"/>
          </a:xfrm>
          <a:prstGeom prst="rect">
            <a:avLst/>
          </a:prstGeom>
          <a:noFill/>
        </p:spPr>
        <p:txBody>
          <a:bodyPr wrap="none" lIns="91418" tIns="45710" rIns="91418" bIns="45710" rtlCol="0">
            <a:spAutoFit/>
          </a:bodyPr>
          <a:lstStyle/>
          <a:p>
            <a:r>
              <a:rPr lang="es-ES" sz="1200" dirty="0"/>
              <a:t>Fuente: </a:t>
            </a:r>
            <a:r>
              <a:rPr lang="es-ES" sz="1200" dirty="0">
                <a:hlinkClick r:id="rId3"/>
              </a:rPr>
              <a:t>http://lod-cloud.net/</a:t>
            </a:r>
            <a:endParaRPr lang="es-ES" sz="1200" dirty="0"/>
          </a:p>
          <a:p>
            <a:endParaRPr lang="es-ES" dirty="0"/>
          </a:p>
        </p:txBody>
      </p:sp>
    </p:spTree>
    <p:extLst>
      <p:ext uri="{BB962C8B-B14F-4D97-AF65-F5344CB8AC3E}">
        <p14:creationId xmlns:p14="http://schemas.microsoft.com/office/powerpoint/2010/main" val="289199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tretch>
            <a:fillRect/>
          </a:stretch>
        </p:blipFill>
        <p:spPr bwMode="auto">
          <a:xfrm>
            <a:off x="1" y="1892302"/>
            <a:ext cx="5014913"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Marcador de contenido"/>
          <p:cNvSpPr>
            <a:spLocks noGrp="1"/>
          </p:cNvSpPr>
          <p:nvPr>
            <p:ph sz="quarter" idx="4294967295"/>
          </p:nvPr>
        </p:nvSpPr>
        <p:spPr>
          <a:xfrm>
            <a:off x="4956177" y="2174877"/>
            <a:ext cx="4187825" cy="3101975"/>
          </a:xfrm>
          <a:prstGeom prst="rect">
            <a:avLst/>
          </a:prstGeom>
        </p:spPr>
        <p:txBody>
          <a:bodyPr lIns="91418" tIns="45710" rIns="91418" bIns="45710">
            <a:noAutofit/>
          </a:bodyPr>
          <a:lstStyle/>
          <a:p>
            <a:r>
              <a:rPr lang="es-ES" sz="1600" dirty="0">
                <a:solidFill>
                  <a:schemeClr val="accent1"/>
                </a:solidFill>
              </a:rPr>
              <a:t>Integración y recopilación.   </a:t>
            </a:r>
            <a:r>
              <a:rPr lang="es-ES" sz="1600" dirty="0"/>
              <a:t>Comprensión del dominio de aplicación del problema, identificación de conocimiento a priori.</a:t>
            </a:r>
          </a:p>
          <a:p>
            <a:r>
              <a:rPr lang="es-ES" sz="1600" dirty="0">
                <a:solidFill>
                  <a:schemeClr val="accent1"/>
                </a:solidFill>
              </a:rPr>
              <a:t>Pre procesamiento.</a:t>
            </a:r>
            <a:r>
              <a:rPr lang="es-ES" sz="1600" dirty="0"/>
              <a:t> Selección de datos, limpieza, reducción y transformación.</a:t>
            </a:r>
          </a:p>
          <a:p>
            <a:r>
              <a:rPr lang="es-ES" sz="1600" dirty="0">
                <a:solidFill>
                  <a:schemeClr val="accent1"/>
                </a:solidFill>
              </a:rPr>
              <a:t>Selección de la técnica </a:t>
            </a:r>
            <a:r>
              <a:rPr lang="es-ES" sz="1600" dirty="0"/>
              <a:t>de MD y aplicación de algoritmo concretos de MD</a:t>
            </a:r>
          </a:p>
          <a:p>
            <a:r>
              <a:rPr lang="es-ES" sz="1600" dirty="0">
                <a:solidFill>
                  <a:schemeClr val="accent1"/>
                </a:solidFill>
              </a:rPr>
              <a:t>Evaluación, interpretación y presentació</a:t>
            </a:r>
            <a:r>
              <a:rPr lang="es-ES" sz="1600" dirty="0"/>
              <a:t>n de los resultados obtenidos</a:t>
            </a:r>
          </a:p>
          <a:p>
            <a:r>
              <a:rPr lang="es-ES" sz="1600" dirty="0">
                <a:solidFill>
                  <a:schemeClr val="accent1"/>
                </a:solidFill>
              </a:rPr>
              <a:t>Difusión </a:t>
            </a:r>
            <a:r>
              <a:rPr lang="es-ES" sz="1600" dirty="0"/>
              <a:t>y utilización del </a:t>
            </a:r>
            <a:r>
              <a:rPr lang="es-ES" sz="1600" dirty="0">
                <a:solidFill>
                  <a:schemeClr val="accent1"/>
                </a:solidFill>
              </a:rPr>
              <a:t>nuevo conocimiento.</a:t>
            </a:r>
            <a:endParaRPr lang="es-ES" sz="1600" dirty="0">
              <a:solidFill>
                <a:schemeClr val="accent1"/>
              </a:solidFill>
            </a:endParaRPr>
          </a:p>
        </p:txBody>
      </p:sp>
      <p:sp>
        <p:nvSpPr>
          <p:cNvPr id="8" name="7 CuadroTexto"/>
          <p:cNvSpPr txBox="1"/>
          <p:nvPr/>
        </p:nvSpPr>
        <p:spPr>
          <a:xfrm>
            <a:off x="1158240" y="609602"/>
            <a:ext cx="6339840" cy="584775"/>
          </a:xfrm>
          <a:prstGeom prst="rect">
            <a:avLst/>
          </a:prstGeom>
          <a:noFill/>
        </p:spPr>
        <p:txBody>
          <a:bodyPr wrap="square" lIns="91418" tIns="45710" rIns="91418" bIns="45710" rtlCol="0">
            <a:spAutoFit/>
          </a:bodyPr>
          <a:lstStyle/>
          <a:p>
            <a:pPr algn="ctr"/>
            <a:r>
              <a:rPr lang="es-ES" sz="3200" dirty="0">
                <a:solidFill>
                  <a:srgbClr val="4F5858"/>
                </a:solidFill>
                <a:cs typeface="Arial" pitchFamily="34" charset="0"/>
              </a:rPr>
              <a:t>Etapas en el proceso</a:t>
            </a:r>
            <a:endParaRPr lang="es-ES" sz="3200" dirty="0"/>
          </a:p>
        </p:txBody>
      </p:sp>
      <p:sp>
        <p:nvSpPr>
          <p:cNvPr id="5"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Etapas</a:t>
            </a:r>
            <a:endParaRPr lang="es-ES" sz="1100" dirty="0"/>
          </a:p>
        </p:txBody>
      </p:sp>
    </p:spTree>
    <p:extLst>
      <p:ext uri="{BB962C8B-B14F-4D97-AF65-F5344CB8AC3E}">
        <p14:creationId xmlns:p14="http://schemas.microsoft.com/office/powerpoint/2010/main" val="853570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452868" y="876300"/>
            <a:ext cx="8229600" cy="1143000"/>
          </a:xfrm>
          <a:prstGeom prst="rect">
            <a:avLst/>
          </a:prstGeom>
        </p:spPr>
        <p:txBody>
          <a:bodyPr lIns="91418" tIns="45710" rIns="91418" bIns="45710"/>
          <a:lstStyle/>
          <a:p>
            <a:r>
              <a:rPr lang="es-ES" sz="4800" dirty="0"/>
              <a:t>¿Qué etapa lleva más esfuerzo?</a:t>
            </a:r>
            <a:endParaRPr lang="es-ES" sz="4800" dirty="0"/>
          </a:p>
        </p:txBody>
      </p:sp>
      <p:pic>
        <p:nvPicPr>
          <p:cNvPr id="1126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915980" y="2140232"/>
            <a:ext cx="4572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Etapas</a:t>
            </a:r>
            <a:endParaRPr lang="es-ES" sz="1100" dirty="0"/>
          </a:p>
        </p:txBody>
      </p:sp>
    </p:spTree>
    <p:extLst>
      <p:ext uri="{BB962C8B-B14F-4D97-AF65-F5344CB8AC3E}">
        <p14:creationId xmlns:p14="http://schemas.microsoft.com/office/powerpoint/2010/main" val="4777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478995" y="666543"/>
            <a:ext cx="8229600" cy="1143000"/>
          </a:xfrm>
          <a:prstGeom prst="rect">
            <a:avLst/>
          </a:prstGeom>
        </p:spPr>
        <p:txBody>
          <a:bodyPr lIns="91418" tIns="45710" rIns="91418" bIns="45710"/>
          <a:lstStyle/>
          <a:p>
            <a:r>
              <a:rPr lang="es-ES" sz="4800" dirty="0">
                <a:solidFill>
                  <a:schemeClr val="tx1">
                    <a:lumMod val="65000"/>
                    <a:lumOff val="35000"/>
                  </a:schemeClr>
                </a:solidFill>
              </a:rPr>
              <a:t>¿Qué etapa lleva más esfuerzo?</a:t>
            </a:r>
            <a:endParaRPr lang="es-ES" sz="4800" dirty="0">
              <a:solidFill>
                <a:schemeClr val="tx1">
                  <a:lumMod val="65000"/>
                  <a:lumOff val="35000"/>
                </a:schemeClr>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074" y="1849392"/>
            <a:ext cx="5402263"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378823" y="6361610"/>
            <a:ext cx="2703991" cy="553998"/>
          </a:xfrm>
          <a:prstGeom prst="rect">
            <a:avLst/>
          </a:prstGeom>
          <a:noFill/>
        </p:spPr>
        <p:txBody>
          <a:bodyPr wrap="none" lIns="91418" tIns="45710" rIns="91418" bIns="45710" rtlCol="0">
            <a:spAutoFit/>
          </a:bodyPr>
          <a:lstStyle/>
          <a:p>
            <a:r>
              <a:rPr lang="es-ES" sz="1200" dirty="0"/>
              <a:t>Fuente: </a:t>
            </a:r>
            <a:r>
              <a:rPr lang="es-ES" sz="1200" dirty="0">
                <a:hlinkClick r:id="rId3"/>
              </a:rPr>
              <a:t>https://www.crowdflower.com/</a:t>
            </a:r>
            <a:endParaRPr lang="es-ES" sz="1200" dirty="0"/>
          </a:p>
          <a:p>
            <a:endParaRPr lang="es-ES" dirty="0"/>
          </a:p>
        </p:txBody>
      </p:sp>
      <p:sp>
        <p:nvSpPr>
          <p:cNvPr id="5"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Etapas</a:t>
            </a:r>
            <a:endParaRPr lang="es-ES" sz="1100" dirty="0"/>
          </a:p>
        </p:txBody>
      </p:sp>
    </p:spTree>
    <p:extLst>
      <p:ext uri="{BB962C8B-B14F-4D97-AF65-F5344CB8AC3E}">
        <p14:creationId xmlns:p14="http://schemas.microsoft.com/office/powerpoint/2010/main" val="40315874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10"/>
          </p:nvPr>
        </p:nvSpPr>
        <p:spPr/>
        <p:txBody>
          <a:bodyPr/>
          <a:lstStyle/>
          <a:p>
            <a:r>
              <a:rPr lang="es-ES" dirty="0" smtClean="0"/>
              <a:t>Explicar el pasado a través de:</a:t>
            </a:r>
          </a:p>
          <a:p>
            <a:pPr lvl="1"/>
            <a:r>
              <a:rPr lang="es-ES" dirty="0" smtClean="0"/>
              <a:t>Variables numéricas.</a:t>
            </a:r>
          </a:p>
          <a:p>
            <a:pPr lvl="1"/>
            <a:r>
              <a:rPr lang="es-ES" dirty="0" smtClean="0"/>
              <a:t>Variables categóricas.</a:t>
            </a:r>
          </a:p>
          <a:p>
            <a:r>
              <a:rPr lang="es-ES" dirty="0" smtClean="0"/>
              <a:t>Predecir el futuro, mediante modelos:</a:t>
            </a:r>
          </a:p>
          <a:p>
            <a:pPr lvl="1"/>
            <a:r>
              <a:rPr lang="es-ES" dirty="0" smtClean="0"/>
              <a:t>Modelos de clasificación, resultado categoría.</a:t>
            </a:r>
          </a:p>
          <a:p>
            <a:pPr lvl="1"/>
            <a:r>
              <a:rPr lang="es-ES" dirty="0" smtClean="0"/>
              <a:t>Modelos de regresión, resultado numérico.</a:t>
            </a:r>
          </a:p>
          <a:p>
            <a:pPr lvl="1"/>
            <a:r>
              <a:rPr lang="es-ES" dirty="0" err="1" smtClean="0"/>
              <a:t>Clustering</a:t>
            </a:r>
            <a:r>
              <a:rPr lang="es-ES" dirty="0" smtClean="0"/>
              <a:t>.</a:t>
            </a:r>
          </a:p>
          <a:p>
            <a:pPr lvl="1"/>
            <a:r>
              <a:rPr lang="es-ES" dirty="0" smtClean="0"/>
              <a:t>Reglas asociativas.</a:t>
            </a:r>
          </a:p>
          <a:p>
            <a:r>
              <a:rPr lang="es-ES" dirty="0" smtClean="0"/>
              <a:t>Prescribir</a:t>
            </a:r>
            <a:endParaRPr lang="es-ES" dirty="0"/>
          </a:p>
        </p:txBody>
      </p:sp>
      <p:sp>
        <p:nvSpPr>
          <p:cNvPr id="5" name="4 CuadroTexto"/>
          <p:cNvSpPr txBox="1"/>
          <p:nvPr/>
        </p:nvSpPr>
        <p:spPr>
          <a:xfrm>
            <a:off x="1158240" y="609602"/>
            <a:ext cx="6339840" cy="584775"/>
          </a:xfrm>
          <a:prstGeom prst="rect">
            <a:avLst/>
          </a:prstGeom>
          <a:noFill/>
        </p:spPr>
        <p:txBody>
          <a:bodyPr wrap="square" lIns="91418" tIns="45710" rIns="91418" bIns="45710" rtlCol="0">
            <a:spAutoFit/>
          </a:bodyPr>
          <a:lstStyle/>
          <a:p>
            <a:pPr algn="ctr"/>
            <a:r>
              <a:rPr lang="es-ES" sz="3200" dirty="0">
                <a:solidFill>
                  <a:srgbClr val="4F5858"/>
                </a:solidFill>
                <a:cs typeface="Arial" pitchFamily="34" charset="0"/>
              </a:rPr>
              <a:t>Análisis de los datos</a:t>
            </a:r>
            <a:endParaRPr lang="es-ES" sz="3200" dirty="0">
              <a:solidFill>
                <a:srgbClr val="4F5858"/>
              </a:solidFill>
              <a:cs typeface="Arial" pitchFamily="34" charset="0"/>
            </a:endParaRPr>
          </a:p>
        </p:txBody>
      </p:sp>
      <p:sp>
        <p:nvSpPr>
          <p:cNvPr id="4"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Análisis</a:t>
            </a:r>
            <a:endParaRPr lang="es-ES" sz="1100" dirty="0"/>
          </a:p>
        </p:txBody>
      </p:sp>
    </p:spTree>
    <p:extLst>
      <p:ext uri="{BB962C8B-B14F-4D97-AF65-F5344CB8AC3E}">
        <p14:creationId xmlns:p14="http://schemas.microsoft.com/office/powerpoint/2010/main" val="579111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90" y="1294735"/>
            <a:ext cx="7286625"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a:spLocks noGrp="1"/>
          </p:cNvSpPr>
          <p:nvPr>
            <p:ph type="title" idx="4294967295"/>
          </p:nvPr>
        </p:nvSpPr>
        <p:spPr>
          <a:xfrm>
            <a:off x="0" y="466236"/>
            <a:ext cx="8229600" cy="1143000"/>
          </a:xfrm>
          <a:prstGeom prst="rect">
            <a:avLst/>
          </a:prstGeom>
        </p:spPr>
        <p:txBody>
          <a:bodyPr lIns="91418" tIns="45710" rIns="91418" bIns="45710"/>
          <a:lstStyle/>
          <a:p>
            <a:pPr algn="ctr"/>
            <a:r>
              <a:rPr lang="es-ES" sz="3200" dirty="0">
                <a:solidFill>
                  <a:schemeClr val="tx1">
                    <a:lumMod val="65000"/>
                    <a:lumOff val="35000"/>
                  </a:schemeClr>
                </a:solidFill>
              </a:rPr>
              <a:t>Análisis </a:t>
            </a:r>
            <a:r>
              <a:rPr lang="es-ES" sz="3200" dirty="0" smtClean="0">
                <a:solidFill>
                  <a:schemeClr val="tx1">
                    <a:lumMod val="65000"/>
                    <a:lumOff val="35000"/>
                  </a:schemeClr>
                </a:solidFill>
              </a:rPr>
              <a:t>de los datos</a:t>
            </a:r>
            <a:endParaRPr lang="es-ES" sz="3200" dirty="0">
              <a:solidFill>
                <a:schemeClr val="tx1">
                  <a:lumMod val="65000"/>
                  <a:lumOff val="35000"/>
                </a:schemeClr>
              </a:solidFill>
            </a:endParaRPr>
          </a:p>
        </p:txBody>
      </p:sp>
      <p:sp>
        <p:nvSpPr>
          <p:cNvPr id="4"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Análisis</a:t>
            </a:r>
            <a:endParaRPr lang="es-ES" sz="1100" dirty="0"/>
          </a:p>
        </p:txBody>
      </p:sp>
    </p:spTree>
    <p:extLst>
      <p:ext uri="{BB962C8B-B14F-4D97-AF65-F5344CB8AC3E}">
        <p14:creationId xmlns:p14="http://schemas.microsoft.com/office/powerpoint/2010/main" val="2980835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775" y="1671242"/>
            <a:ext cx="31051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idx="4294967295"/>
          </p:nvPr>
        </p:nvSpPr>
        <p:spPr>
          <a:xfrm>
            <a:off x="0" y="466236"/>
            <a:ext cx="8229600" cy="1143000"/>
          </a:xfrm>
          <a:prstGeom prst="rect">
            <a:avLst/>
          </a:prstGeom>
        </p:spPr>
        <p:txBody>
          <a:bodyPr lIns="91418" tIns="45710" rIns="91418" bIns="45710"/>
          <a:lstStyle/>
          <a:p>
            <a:pPr algn="ctr"/>
            <a:r>
              <a:rPr lang="es-ES" sz="3200" dirty="0" smtClean="0">
                <a:solidFill>
                  <a:schemeClr val="tx1">
                    <a:lumMod val="65000"/>
                    <a:lumOff val="35000"/>
                  </a:schemeClr>
                </a:solidFill>
              </a:rPr>
              <a:t>   Análisis de los datos</a:t>
            </a:r>
            <a:br>
              <a:rPr lang="es-ES" sz="3200" dirty="0" smtClean="0">
                <a:solidFill>
                  <a:schemeClr val="tx1">
                    <a:lumMod val="65000"/>
                    <a:lumOff val="35000"/>
                  </a:schemeClr>
                </a:solidFill>
              </a:rPr>
            </a:br>
            <a:r>
              <a:rPr lang="es-ES" sz="2400" dirty="0" smtClean="0">
                <a:solidFill>
                  <a:schemeClr val="tx1">
                    <a:lumMod val="65000"/>
                    <a:lumOff val="35000"/>
                  </a:schemeClr>
                </a:solidFill>
              </a:rPr>
              <a:t>Tipos </a:t>
            </a:r>
            <a:r>
              <a:rPr lang="es-ES" sz="2400" dirty="0">
                <a:solidFill>
                  <a:schemeClr val="tx1">
                    <a:lumMod val="65000"/>
                    <a:lumOff val="35000"/>
                  </a:schemeClr>
                </a:solidFill>
              </a:rPr>
              <a:t>de aprendizaje</a:t>
            </a:r>
            <a:endParaRPr lang="es-ES" sz="2400" dirty="0">
              <a:solidFill>
                <a:schemeClr val="tx1">
                  <a:lumMod val="65000"/>
                  <a:lumOff val="35000"/>
                </a:schemeClr>
              </a:solidFill>
            </a:endParaRPr>
          </a:p>
        </p:txBody>
      </p:sp>
      <p:sp>
        <p:nvSpPr>
          <p:cNvPr id="3" name="2 Marcador de contenido"/>
          <p:cNvSpPr>
            <a:spLocks noGrp="1"/>
          </p:cNvSpPr>
          <p:nvPr>
            <p:ph idx="4294967295"/>
          </p:nvPr>
        </p:nvSpPr>
        <p:spPr>
          <a:xfrm>
            <a:off x="269979" y="1701089"/>
            <a:ext cx="8229600" cy="4525963"/>
          </a:xfrm>
          <a:prstGeom prst="rect">
            <a:avLst/>
          </a:prstGeom>
        </p:spPr>
        <p:txBody>
          <a:bodyPr lIns="91418" tIns="45710" rIns="91418" bIns="45710">
            <a:normAutofit fontScale="62500" lnSpcReduction="20000"/>
          </a:bodyPr>
          <a:lstStyle/>
          <a:p>
            <a:pPr marL="0" indent="0">
              <a:buNone/>
            </a:pPr>
            <a:r>
              <a:rPr lang="es-ES" b="1" dirty="0" smtClean="0"/>
              <a:t>Aprendizaje supervisado</a:t>
            </a:r>
          </a:p>
          <a:p>
            <a:r>
              <a:rPr lang="es-ES" dirty="0" smtClean="0"/>
              <a:t>Conozco las respuestas.</a:t>
            </a:r>
          </a:p>
          <a:p>
            <a:r>
              <a:rPr lang="es-ES" dirty="0" smtClean="0"/>
              <a:t>Entreno el modelo con las respuestas conocidas.</a:t>
            </a:r>
          </a:p>
          <a:p>
            <a:r>
              <a:rPr lang="es-ES" dirty="0" smtClean="0"/>
              <a:t>Verifico los resultados con las respuestas conocidas.</a:t>
            </a:r>
          </a:p>
          <a:p>
            <a:r>
              <a:rPr lang="es-ES" dirty="0" smtClean="0"/>
              <a:t>Establece una correspondencia entre la entrada y la                                salida deseada (Clasificación, Regresión) </a:t>
            </a:r>
            <a:r>
              <a:rPr lang="es-ES" dirty="0" smtClean="0">
                <a:solidFill>
                  <a:schemeClr val="accent1"/>
                </a:solidFill>
              </a:rPr>
              <a:t>[</a:t>
            </a:r>
            <a:r>
              <a:rPr lang="es-ES" dirty="0" err="1" smtClean="0">
                <a:solidFill>
                  <a:schemeClr val="accent1"/>
                </a:solidFill>
              </a:rPr>
              <a:t>x,f</a:t>
            </a:r>
            <a:r>
              <a:rPr lang="es-ES" dirty="0" smtClean="0">
                <a:solidFill>
                  <a:schemeClr val="accent1"/>
                </a:solidFill>
              </a:rPr>
              <a:t>(x)]</a:t>
            </a:r>
          </a:p>
          <a:p>
            <a:endParaRPr lang="es-ES" dirty="0" smtClean="0">
              <a:solidFill>
                <a:schemeClr val="accent1"/>
              </a:solidFill>
            </a:endParaRPr>
          </a:p>
          <a:p>
            <a:pPr marL="0" indent="0">
              <a:buNone/>
            </a:pPr>
            <a:r>
              <a:rPr lang="es-ES" b="1" dirty="0" smtClean="0"/>
              <a:t>Aprendizaje no supervisado</a:t>
            </a:r>
          </a:p>
          <a:p>
            <a:r>
              <a:rPr lang="es-ES" dirty="0" smtClean="0"/>
              <a:t>No conozco las respuestas</a:t>
            </a:r>
          </a:p>
          <a:p>
            <a:r>
              <a:rPr lang="es-ES" dirty="0" smtClean="0"/>
              <a:t>El proceso de modelado se realiza sobre un conjunto                        ejemplos donde se tiene solo las entradas </a:t>
            </a:r>
            <a:r>
              <a:rPr lang="es-ES" dirty="0" smtClean="0">
                <a:solidFill>
                  <a:schemeClr val="accent1"/>
                </a:solidFill>
              </a:rPr>
              <a:t>[x]</a:t>
            </a:r>
          </a:p>
          <a:p>
            <a:endParaRPr lang="es-ES" dirty="0" smtClean="0">
              <a:solidFill>
                <a:schemeClr val="accent1"/>
              </a:solidFill>
            </a:endParaRPr>
          </a:p>
          <a:p>
            <a:pPr marL="0" indent="0">
              <a:buNone/>
            </a:pPr>
            <a:r>
              <a:rPr lang="es-ES" b="1" dirty="0" smtClean="0"/>
              <a:t>Aprendizaje por refuerzo</a:t>
            </a:r>
          </a:p>
          <a:p>
            <a:pPr marL="0" indent="0">
              <a:buNone/>
            </a:pPr>
            <a:r>
              <a:rPr lang="es-ES" dirty="0" smtClean="0"/>
              <a:t>El algoritmo re-aprende constantemente, en función de experiencias, refuerza el aprendizaje si tiene éxito (</a:t>
            </a:r>
            <a:r>
              <a:rPr lang="es-ES" dirty="0" err="1" smtClean="0"/>
              <a:t>Feedback</a:t>
            </a:r>
            <a:r>
              <a:rPr lang="es-ES" dirty="0" smtClean="0"/>
              <a:t>) </a:t>
            </a:r>
            <a:r>
              <a:rPr lang="es-ES" dirty="0" smtClean="0">
                <a:solidFill>
                  <a:schemeClr val="accent1"/>
                </a:solidFill>
              </a:rPr>
              <a:t>[x, f(x)]</a:t>
            </a:r>
            <a:endParaRPr lang="es-ES" dirty="0">
              <a:solidFill>
                <a:schemeClr val="accent1"/>
              </a:solidFill>
            </a:endParaRPr>
          </a:p>
        </p:txBody>
      </p:sp>
      <p:pic>
        <p:nvPicPr>
          <p:cNvPr id="348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8367" y="3536417"/>
            <a:ext cx="2372678" cy="1536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Análisis</a:t>
            </a:r>
            <a:endParaRPr lang="es-ES" sz="1100" dirty="0"/>
          </a:p>
        </p:txBody>
      </p:sp>
    </p:spTree>
    <p:extLst>
      <p:ext uri="{BB962C8B-B14F-4D97-AF65-F5344CB8AC3E}">
        <p14:creationId xmlns:p14="http://schemas.microsoft.com/office/powerpoint/2010/main" val="1188844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redondeado"/>
          <p:cNvSpPr/>
          <p:nvPr/>
        </p:nvSpPr>
        <p:spPr>
          <a:xfrm>
            <a:off x="287384" y="1149531"/>
            <a:ext cx="3944983" cy="249065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lang="es-ES"/>
          </a:p>
        </p:txBody>
      </p:sp>
      <p:sp>
        <p:nvSpPr>
          <p:cNvPr id="3" name="2 Marcador de texto"/>
          <p:cNvSpPr>
            <a:spLocks noGrp="1"/>
          </p:cNvSpPr>
          <p:nvPr>
            <p:ph type="body" idx="1"/>
          </p:nvPr>
        </p:nvSpPr>
        <p:spPr>
          <a:xfrm>
            <a:off x="457200" y="986446"/>
            <a:ext cx="4040188" cy="639762"/>
          </a:xfrm>
        </p:spPr>
        <p:txBody>
          <a:bodyPr/>
          <a:lstStyle/>
          <a:p>
            <a:r>
              <a:rPr lang="es-ES" dirty="0" smtClean="0"/>
              <a:t>Parte 1</a:t>
            </a:r>
            <a:endParaRPr lang="es-ES" dirty="0"/>
          </a:p>
        </p:txBody>
      </p:sp>
      <p:sp>
        <p:nvSpPr>
          <p:cNvPr id="4" name="3 Marcador de contenido"/>
          <p:cNvSpPr>
            <a:spLocks noGrp="1"/>
          </p:cNvSpPr>
          <p:nvPr>
            <p:ph sz="half" idx="2"/>
          </p:nvPr>
        </p:nvSpPr>
        <p:spPr>
          <a:xfrm>
            <a:off x="457200" y="1626208"/>
            <a:ext cx="4040188" cy="3951288"/>
          </a:xfrm>
        </p:spPr>
        <p:txBody>
          <a:bodyPr/>
          <a:lstStyle/>
          <a:p>
            <a:r>
              <a:rPr lang="es-ES" dirty="0" smtClean="0"/>
              <a:t>Pequeña introducción a la ciencia de datos.</a:t>
            </a:r>
          </a:p>
          <a:p>
            <a:r>
              <a:rPr lang="es-ES" dirty="0" smtClean="0"/>
              <a:t>Ejemplo clasificador: TITANIC</a:t>
            </a:r>
            <a:endParaRPr lang="es-ES" dirty="0"/>
          </a:p>
        </p:txBody>
      </p:sp>
      <p:sp>
        <p:nvSpPr>
          <p:cNvPr id="5" name="4 Marcador de texto"/>
          <p:cNvSpPr>
            <a:spLocks noGrp="1"/>
          </p:cNvSpPr>
          <p:nvPr>
            <p:ph type="body" sz="quarter" idx="3"/>
          </p:nvPr>
        </p:nvSpPr>
        <p:spPr>
          <a:xfrm>
            <a:off x="4331503" y="986446"/>
            <a:ext cx="4041775" cy="639762"/>
          </a:xfrm>
        </p:spPr>
        <p:txBody>
          <a:bodyPr/>
          <a:lstStyle/>
          <a:p>
            <a:r>
              <a:rPr lang="es-ES" dirty="0" smtClean="0"/>
              <a:t>Parte 2</a:t>
            </a:r>
            <a:endParaRPr lang="es-ES" dirty="0"/>
          </a:p>
        </p:txBody>
      </p:sp>
      <p:sp>
        <p:nvSpPr>
          <p:cNvPr id="6" name="5 Marcador de contenido"/>
          <p:cNvSpPr>
            <a:spLocks noGrp="1"/>
          </p:cNvSpPr>
          <p:nvPr>
            <p:ph sz="quarter" idx="4"/>
          </p:nvPr>
        </p:nvSpPr>
        <p:spPr>
          <a:xfrm>
            <a:off x="4331501" y="1626208"/>
            <a:ext cx="4551242" cy="3951288"/>
          </a:xfrm>
        </p:spPr>
        <p:txBody>
          <a:bodyPr/>
          <a:lstStyle/>
          <a:p>
            <a:r>
              <a:rPr lang="es-ES" dirty="0" smtClean="0"/>
              <a:t>Ejemplo IRIS (</a:t>
            </a:r>
            <a:r>
              <a:rPr lang="es-ES" dirty="0" err="1" smtClean="0"/>
              <a:t>ipython</a:t>
            </a:r>
            <a:r>
              <a:rPr lang="es-ES" dirty="0" smtClean="0"/>
              <a:t> notebook)</a:t>
            </a:r>
          </a:p>
          <a:p>
            <a:pPr lvl="1"/>
            <a:r>
              <a:rPr lang="es-ES" dirty="0" smtClean="0"/>
              <a:t>Tratamiento del dato  (limpieza, codificación de características, estandarización/normalización)</a:t>
            </a:r>
          </a:p>
          <a:p>
            <a:pPr lvl="1"/>
            <a:r>
              <a:rPr lang="es-ES" dirty="0" smtClean="0"/>
              <a:t>Entrenar modelos</a:t>
            </a:r>
          </a:p>
          <a:p>
            <a:pPr lvl="1"/>
            <a:r>
              <a:rPr lang="es-ES" dirty="0" smtClean="0"/>
              <a:t>Sobre entrenamiento</a:t>
            </a:r>
          </a:p>
          <a:p>
            <a:pPr lvl="1"/>
            <a:r>
              <a:rPr lang="es-ES" dirty="0" smtClean="0"/>
              <a:t>Visualización</a:t>
            </a:r>
          </a:p>
          <a:p>
            <a:pPr lvl="1"/>
            <a:r>
              <a:rPr lang="es-ES" dirty="0" smtClean="0"/>
              <a:t>Evaluación de métricas</a:t>
            </a:r>
          </a:p>
          <a:p>
            <a:pPr lvl="1"/>
            <a:r>
              <a:rPr lang="es-ES" dirty="0" smtClean="0"/>
              <a:t>Selección Características</a:t>
            </a:r>
          </a:p>
          <a:p>
            <a:pPr lvl="1"/>
            <a:r>
              <a:rPr lang="es-ES" dirty="0" smtClean="0"/>
              <a:t>Selección </a:t>
            </a:r>
            <a:r>
              <a:rPr lang="es-ES" dirty="0" err="1" smtClean="0"/>
              <a:t>Hiper</a:t>
            </a:r>
            <a:r>
              <a:rPr lang="es-ES" dirty="0" smtClean="0"/>
              <a:t> parámetros</a:t>
            </a:r>
          </a:p>
          <a:p>
            <a:pPr lvl="1"/>
            <a:r>
              <a:rPr lang="es-ES" dirty="0" smtClean="0"/>
              <a:t>Evaluación del modelo (matrices de confusión, curva ROC)</a:t>
            </a:r>
          </a:p>
          <a:p>
            <a:r>
              <a:rPr lang="es-ES" dirty="0" smtClean="0"/>
              <a:t>Ejemplo </a:t>
            </a:r>
            <a:r>
              <a:rPr lang="es-ES" dirty="0" err="1" smtClean="0"/>
              <a:t>clustering</a:t>
            </a:r>
            <a:r>
              <a:rPr lang="es-ES" dirty="0" smtClean="0"/>
              <a:t> IRIS</a:t>
            </a:r>
          </a:p>
          <a:p>
            <a:r>
              <a:rPr lang="es-ES" dirty="0" smtClean="0"/>
              <a:t>Mejoras sobre TITANIC</a:t>
            </a:r>
          </a:p>
          <a:p>
            <a:pPr lvl="1"/>
            <a:endParaRPr lang="es-ES" dirty="0"/>
          </a:p>
        </p:txBody>
      </p:sp>
      <p:sp>
        <p:nvSpPr>
          <p:cNvPr id="8" name="7 Rectángulo"/>
          <p:cNvSpPr/>
          <p:nvPr/>
        </p:nvSpPr>
        <p:spPr>
          <a:xfrm>
            <a:off x="2024743" y="503200"/>
            <a:ext cx="4572000" cy="584775"/>
          </a:xfrm>
          <a:prstGeom prst="rect">
            <a:avLst/>
          </a:prstGeom>
        </p:spPr>
        <p:txBody>
          <a:bodyPr lIns="91418" tIns="45710" rIns="91418" bIns="45710">
            <a:spAutoFit/>
          </a:bodyPr>
          <a:lstStyle/>
          <a:p>
            <a:pPr algn="ctr"/>
            <a:r>
              <a:rPr lang="es-ES" sz="3200" dirty="0">
                <a:solidFill>
                  <a:srgbClr val="4F5858"/>
                </a:solidFill>
                <a:cs typeface="Arial" pitchFamily="34" charset="0"/>
              </a:rPr>
              <a:t>Objetivos de la sesión</a:t>
            </a:r>
            <a:endParaRPr lang="es-ES" sz="3200" dirty="0"/>
          </a:p>
        </p:txBody>
      </p:sp>
    </p:spTree>
    <p:extLst>
      <p:ext uri="{BB962C8B-B14F-4D97-AF65-F5344CB8AC3E}">
        <p14:creationId xmlns:p14="http://schemas.microsoft.com/office/powerpoint/2010/main" val="35941433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40396" y="422691"/>
            <a:ext cx="8229600" cy="1143000"/>
          </a:xfrm>
        </p:spPr>
        <p:txBody>
          <a:bodyPr/>
          <a:lstStyle/>
          <a:p>
            <a:pPr algn="ctr"/>
            <a:r>
              <a:rPr lang="es-ES" sz="3200" dirty="0" smtClean="0">
                <a:solidFill>
                  <a:schemeClr val="tx1">
                    <a:lumMod val="50000"/>
                    <a:lumOff val="50000"/>
                  </a:schemeClr>
                </a:solidFill>
              </a:rPr>
              <a:t>Librería </a:t>
            </a:r>
            <a:r>
              <a:rPr lang="es-ES" sz="3200" dirty="0" err="1">
                <a:solidFill>
                  <a:schemeClr val="tx1">
                    <a:lumMod val="50000"/>
                    <a:lumOff val="50000"/>
                  </a:schemeClr>
                </a:solidFill>
              </a:rPr>
              <a:t>scikit-learn</a:t>
            </a:r>
            <a:endParaRPr lang="es-ES" sz="3200" dirty="0">
              <a:solidFill>
                <a:schemeClr val="tx1">
                  <a:lumMod val="50000"/>
                  <a:lumOff val="50000"/>
                </a:schemeClr>
              </a:solidFill>
            </a:endParaRPr>
          </a:p>
        </p:txBody>
      </p:sp>
      <p:sp>
        <p:nvSpPr>
          <p:cNvPr id="3" name="2 Marcador de texto"/>
          <p:cNvSpPr>
            <a:spLocks noGrp="1"/>
          </p:cNvSpPr>
          <p:nvPr>
            <p:ph type="body" idx="1"/>
          </p:nvPr>
        </p:nvSpPr>
        <p:spPr>
          <a:xfrm>
            <a:off x="457200" y="1361673"/>
            <a:ext cx="4040188" cy="639762"/>
          </a:xfrm>
        </p:spPr>
        <p:txBody>
          <a:bodyPr/>
          <a:lstStyle/>
          <a:p>
            <a:r>
              <a:rPr lang="es-ES" dirty="0">
                <a:solidFill>
                  <a:schemeClr val="tx1">
                    <a:lumMod val="50000"/>
                    <a:lumOff val="50000"/>
                  </a:schemeClr>
                </a:solidFill>
              </a:rPr>
              <a:t>¿Qué es </a:t>
            </a:r>
            <a:r>
              <a:rPr lang="es-ES" dirty="0" err="1" smtClean="0">
                <a:solidFill>
                  <a:schemeClr val="tx1">
                    <a:lumMod val="50000"/>
                    <a:lumOff val="50000"/>
                  </a:schemeClr>
                </a:solidFill>
              </a:rPr>
              <a:t>scikit-learn</a:t>
            </a:r>
            <a:r>
              <a:rPr lang="es-ES" dirty="0" smtClean="0">
                <a:solidFill>
                  <a:schemeClr val="tx1">
                    <a:lumMod val="50000"/>
                    <a:lumOff val="50000"/>
                  </a:schemeClr>
                </a:solidFill>
              </a:rPr>
              <a:t>, …</a:t>
            </a:r>
            <a:endParaRPr lang="es-ES" dirty="0"/>
          </a:p>
        </p:txBody>
      </p:sp>
      <p:sp>
        <p:nvSpPr>
          <p:cNvPr id="4" name="3 Marcador de contenido"/>
          <p:cNvSpPr>
            <a:spLocks noGrp="1"/>
          </p:cNvSpPr>
          <p:nvPr>
            <p:ph sz="half" idx="2"/>
          </p:nvPr>
        </p:nvSpPr>
        <p:spPr>
          <a:xfrm>
            <a:off x="457200" y="2001435"/>
            <a:ext cx="4040188" cy="3951288"/>
          </a:xfrm>
        </p:spPr>
        <p:txBody>
          <a:bodyPr/>
          <a:lstStyle/>
          <a:p>
            <a:r>
              <a:rPr lang="es-ES" sz="2000" dirty="0"/>
              <a:t>Biblioteca de análisis de datos y Machine </a:t>
            </a:r>
            <a:r>
              <a:rPr lang="es-ES" sz="2000" dirty="0" err="1"/>
              <a:t>Learning</a:t>
            </a:r>
            <a:r>
              <a:rPr lang="es-ES" sz="2000" dirty="0"/>
              <a:t>.</a:t>
            </a:r>
          </a:p>
          <a:p>
            <a:r>
              <a:rPr lang="es-ES" sz="2000" dirty="0"/>
              <a:t>Para Python 2 y 3.</a:t>
            </a:r>
          </a:p>
          <a:p>
            <a:r>
              <a:rPr lang="es-ES" sz="2000" dirty="0"/>
              <a:t>Buen rendimiento.</a:t>
            </a:r>
          </a:p>
          <a:p>
            <a:r>
              <a:rPr lang="es-ES" sz="2000" dirty="0"/>
              <a:t>Posee implementaciones de algoritmos y modelos de ML.</a:t>
            </a:r>
          </a:p>
        </p:txBody>
      </p:sp>
      <p:sp>
        <p:nvSpPr>
          <p:cNvPr id="5" name="4 Marcador de texto"/>
          <p:cNvSpPr>
            <a:spLocks noGrp="1"/>
          </p:cNvSpPr>
          <p:nvPr>
            <p:ph type="body" sz="quarter" idx="3"/>
          </p:nvPr>
        </p:nvSpPr>
        <p:spPr>
          <a:xfrm>
            <a:off x="4645027" y="1361673"/>
            <a:ext cx="4041775" cy="639762"/>
          </a:xfrm>
        </p:spPr>
        <p:txBody>
          <a:bodyPr/>
          <a:lstStyle/>
          <a:p>
            <a:r>
              <a:rPr lang="es-ES" dirty="0" smtClean="0">
                <a:solidFill>
                  <a:schemeClr val="tx1">
                    <a:lumMod val="50000"/>
                    <a:lumOff val="50000"/>
                  </a:schemeClr>
                </a:solidFill>
              </a:rPr>
              <a:t>… e integración en Python?</a:t>
            </a:r>
            <a:endParaRPr lang="es-ES" dirty="0">
              <a:solidFill>
                <a:schemeClr val="tx1">
                  <a:lumMod val="50000"/>
                  <a:lumOff val="50000"/>
                </a:schemeClr>
              </a:solidFill>
            </a:endParaRPr>
          </a:p>
        </p:txBody>
      </p:sp>
      <p:sp>
        <p:nvSpPr>
          <p:cNvPr id="6" name="5 Marcador de contenido"/>
          <p:cNvSpPr>
            <a:spLocks noGrp="1"/>
          </p:cNvSpPr>
          <p:nvPr>
            <p:ph sz="quarter" idx="4"/>
          </p:nvPr>
        </p:nvSpPr>
        <p:spPr>
          <a:xfrm>
            <a:off x="4645027" y="2001435"/>
            <a:ext cx="4041775" cy="3951288"/>
          </a:xfrm>
        </p:spPr>
        <p:txBody>
          <a:bodyPr/>
          <a:lstStyle/>
          <a:p>
            <a:pPr marL="0" indent="0">
              <a:buNone/>
            </a:pPr>
            <a:r>
              <a:rPr lang="es-ES" sz="2000" dirty="0" err="1"/>
              <a:t>Sklearn</a:t>
            </a:r>
            <a:r>
              <a:rPr lang="es-ES" sz="2000" dirty="0"/>
              <a:t> está perfectamente integrada en Python:</a:t>
            </a:r>
          </a:p>
          <a:p>
            <a:r>
              <a:rPr lang="es-ES" sz="2000" dirty="0" err="1"/>
              <a:t>Numpy</a:t>
            </a:r>
            <a:r>
              <a:rPr lang="es-ES" sz="2000" dirty="0"/>
              <a:t>, manipulación eficiente de </a:t>
            </a:r>
            <a:r>
              <a:rPr lang="es-ES" sz="2000" dirty="0" err="1"/>
              <a:t>arrays</a:t>
            </a:r>
            <a:r>
              <a:rPr lang="es-ES" sz="2000" dirty="0"/>
              <a:t> y algebra lineal.</a:t>
            </a:r>
          </a:p>
          <a:p>
            <a:r>
              <a:rPr lang="es-ES" sz="2000" dirty="0" err="1"/>
              <a:t>SciPy</a:t>
            </a:r>
            <a:r>
              <a:rPr lang="es-ES" sz="2000" dirty="0"/>
              <a:t>: Extensa biblioteca para matemáticas, ciencias e ingeniería</a:t>
            </a:r>
          </a:p>
          <a:p>
            <a:r>
              <a:rPr lang="es-ES" sz="2000" dirty="0" err="1"/>
              <a:t>Matplotlib</a:t>
            </a:r>
            <a:r>
              <a:rPr lang="es-ES" sz="2000" dirty="0"/>
              <a:t>: biblioteca de gráficos</a:t>
            </a:r>
          </a:p>
          <a:p>
            <a:r>
              <a:rPr lang="es-ES" sz="2000" dirty="0" err="1"/>
              <a:t>iPython</a:t>
            </a:r>
            <a:r>
              <a:rPr lang="es-ES" sz="2000" dirty="0"/>
              <a:t>/</a:t>
            </a:r>
            <a:r>
              <a:rPr lang="es-ES" sz="2000" dirty="0" err="1"/>
              <a:t>Jupyter</a:t>
            </a:r>
            <a:r>
              <a:rPr lang="es-ES" sz="2000" dirty="0"/>
              <a:t>: Shell de Python (y otros lenguajes) sencillo y versátil.</a:t>
            </a:r>
          </a:p>
          <a:p>
            <a:r>
              <a:rPr lang="es-ES" sz="2000" dirty="0"/>
              <a:t>Pandas: biblioteca para manipular tablas de forma sencilla</a:t>
            </a:r>
            <a:endParaRPr lang="es-ES" sz="2000" dirty="0"/>
          </a:p>
        </p:txBody>
      </p:sp>
      <p:sp>
        <p:nvSpPr>
          <p:cNvPr id="7"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¿Cómo analizamos los datos en Python?</a:t>
            </a:r>
            <a:endParaRPr lang="es-ES" sz="1100" dirty="0"/>
          </a:p>
        </p:txBody>
      </p:sp>
    </p:spTree>
    <p:extLst>
      <p:ext uri="{BB962C8B-B14F-4D97-AF65-F5344CB8AC3E}">
        <p14:creationId xmlns:p14="http://schemas.microsoft.com/office/powerpoint/2010/main" val="1361250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0" y="274638"/>
            <a:ext cx="8229600" cy="1143000"/>
          </a:xfrm>
          <a:prstGeom prst="rect">
            <a:avLst/>
          </a:prstGeom>
        </p:spPr>
        <p:txBody>
          <a:bodyPr lIns="91418" tIns="45710" rIns="91418" bIns="45710">
            <a:noAutofit/>
          </a:bodyPr>
          <a:lstStyle/>
          <a:p>
            <a:pPr algn="ctr"/>
            <a:r>
              <a:rPr lang="es-ES" sz="4000" dirty="0">
                <a:solidFill>
                  <a:schemeClr val="tx1">
                    <a:lumMod val="65000"/>
                    <a:lumOff val="35000"/>
                  </a:schemeClr>
                </a:solidFill>
              </a:rPr>
              <a:t>Ejemplo práctico</a:t>
            </a:r>
            <a:br>
              <a:rPr lang="es-ES" sz="4000" dirty="0">
                <a:solidFill>
                  <a:schemeClr val="tx1">
                    <a:lumMod val="65000"/>
                    <a:lumOff val="35000"/>
                  </a:schemeClr>
                </a:solidFill>
              </a:rPr>
            </a:br>
            <a:r>
              <a:rPr lang="es-ES" sz="4000" dirty="0">
                <a:solidFill>
                  <a:schemeClr val="tx1">
                    <a:lumMod val="65000"/>
                    <a:lumOff val="35000"/>
                  </a:schemeClr>
                </a:solidFill>
              </a:rPr>
              <a:t>TITANIC</a:t>
            </a:r>
            <a:endParaRPr lang="es-ES" sz="4000" dirty="0">
              <a:solidFill>
                <a:schemeClr val="tx1">
                  <a:lumMod val="65000"/>
                  <a:lumOff val="35000"/>
                </a:schemeClr>
              </a:solidFill>
            </a:endParaRPr>
          </a:p>
        </p:txBody>
      </p:sp>
      <p:sp>
        <p:nvSpPr>
          <p:cNvPr id="3" name="2 Marcador de contenido"/>
          <p:cNvSpPr>
            <a:spLocks noGrp="1"/>
          </p:cNvSpPr>
          <p:nvPr>
            <p:ph idx="4294967295"/>
          </p:nvPr>
        </p:nvSpPr>
        <p:spPr>
          <a:xfrm>
            <a:off x="0" y="1600201"/>
            <a:ext cx="8229600" cy="4525963"/>
          </a:xfrm>
          <a:prstGeom prst="rect">
            <a:avLst/>
          </a:prstGeom>
        </p:spPr>
        <p:txBody>
          <a:bodyPr lIns="91418" tIns="45710" rIns="91418" bIns="45710"/>
          <a:lstStyle/>
          <a:p>
            <a:pPr marL="0" indent="0">
              <a:buNone/>
            </a:pPr>
            <a:r>
              <a:rPr lang="es-ES" dirty="0" smtClean="0"/>
              <a:t>¿Se hubiesen salvado?</a:t>
            </a:r>
            <a:endParaRPr lang="es-E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59" y="2215299"/>
            <a:ext cx="8586304" cy="3729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5494314" y="6051543"/>
            <a:ext cx="3379451" cy="369332"/>
          </a:xfrm>
          <a:prstGeom prst="rect">
            <a:avLst/>
          </a:prstGeom>
          <a:noFill/>
        </p:spPr>
        <p:txBody>
          <a:bodyPr wrap="none" lIns="91418" tIns="45710" rIns="91418" bIns="45710" rtlCol="0">
            <a:spAutoFit/>
          </a:bodyPr>
          <a:lstStyle/>
          <a:p>
            <a:r>
              <a:rPr lang="es-ES" dirty="0" smtClean="0"/>
              <a:t>Tarea de Clasificación Supervisada</a:t>
            </a:r>
            <a:endParaRPr lang="es-ES" dirty="0"/>
          </a:p>
        </p:txBody>
      </p:sp>
      <p:sp>
        <p:nvSpPr>
          <p:cNvPr id="6"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22971480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0" y="274638"/>
            <a:ext cx="8229600" cy="1143000"/>
          </a:xfrm>
          <a:prstGeom prst="rect">
            <a:avLst/>
          </a:prstGeom>
        </p:spPr>
        <p:txBody>
          <a:bodyPr lIns="91418" tIns="45710" rIns="91418" bIns="45710"/>
          <a:lstStyle/>
          <a:p>
            <a:pPr algn="ctr"/>
            <a:r>
              <a:rPr lang="es-ES" sz="4400" dirty="0">
                <a:solidFill>
                  <a:schemeClr val="tx1">
                    <a:lumMod val="65000"/>
                    <a:lumOff val="35000"/>
                  </a:schemeClr>
                </a:solidFill>
              </a:rPr>
              <a:t>TITANIC - datos</a:t>
            </a:r>
            <a:endParaRPr lang="es-ES" sz="4400" dirty="0">
              <a:solidFill>
                <a:schemeClr val="tx1">
                  <a:lumMod val="65000"/>
                  <a:lumOff val="35000"/>
                </a:schemeClr>
              </a:solidFill>
            </a:endParaRPr>
          </a:p>
        </p:txBody>
      </p:sp>
      <p:sp>
        <p:nvSpPr>
          <p:cNvPr id="3" name="2 Marcador de contenido"/>
          <p:cNvSpPr>
            <a:spLocks noGrp="1"/>
          </p:cNvSpPr>
          <p:nvPr>
            <p:ph idx="4294967295"/>
          </p:nvPr>
        </p:nvSpPr>
        <p:spPr>
          <a:xfrm>
            <a:off x="557376" y="1262064"/>
            <a:ext cx="8229600" cy="4891087"/>
          </a:xfrm>
          <a:prstGeom prst="rect">
            <a:avLst/>
          </a:prstGeom>
          <a:ln>
            <a:solidFill>
              <a:schemeClr val="accent1">
                <a:shade val="50000"/>
              </a:schemeClr>
            </a:solidFill>
          </a:ln>
        </p:spPr>
        <p:txBody>
          <a:bodyPr lIns="91418" tIns="45710" rIns="91418" bIns="45710">
            <a:noAutofit/>
          </a:bodyPr>
          <a:lstStyle/>
          <a:p>
            <a:pPr marL="0" indent="0">
              <a:buNone/>
            </a:pPr>
            <a:r>
              <a:rPr lang="es-ES" sz="1100" b="1" dirty="0"/>
              <a:t>"row.names","pclass","survived","name","age","embarked","home.dest","room","ticket","boat","sex"</a:t>
            </a:r>
          </a:p>
          <a:p>
            <a:pPr marL="0" indent="0">
              <a:buNone/>
            </a:pPr>
            <a:r>
              <a:rPr lang="es-ES" sz="1100" dirty="0"/>
              <a:t>"1","1st",1,"Allen, Miss Elisabeth Walton",29.0000,"Southampton","St Louis, MO","B-5","24160 L221","2","female"</a:t>
            </a:r>
          </a:p>
          <a:p>
            <a:pPr marL="0" indent="0">
              <a:buNone/>
            </a:pPr>
            <a:r>
              <a:rPr lang="es-ES" sz="1100" dirty="0"/>
              <a:t>"2","1st",0,"Allison, Miss Helen </a:t>
            </a:r>
            <a:r>
              <a:rPr lang="es-ES" sz="1100" dirty="0" err="1"/>
              <a:t>Loraine</a:t>
            </a:r>
            <a:r>
              <a:rPr lang="es-ES" sz="1100" dirty="0"/>
              <a:t>", 2.0000,"Southampton","Montreal, PQ / </a:t>
            </a:r>
            <a:r>
              <a:rPr lang="es-ES" sz="1100" dirty="0" err="1"/>
              <a:t>Chesterville</a:t>
            </a:r>
            <a:r>
              <a:rPr lang="es-ES" sz="1100" dirty="0"/>
              <a:t>, ON","C26","","","female"</a:t>
            </a:r>
          </a:p>
          <a:p>
            <a:pPr marL="0" indent="0">
              <a:buNone/>
            </a:pPr>
            <a:r>
              <a:rPr lang="es-ES" sz="1100" dirty="0"/>
              <a:t>"3","1st",0,"Allison, </a:t>
            </a:r>
            <a:r>
              <a:rPr lang="es-ES" sz="1100" dirty="0" err="1"/>
              <a:t>Mr</a:t>
            </a:r>
            <a:r>
              <a:rPr lang="es-ES" sz="1100" dirty="0"/>
              <a:t> Hudson Joshua Creighton",30.0000,"Southampton","Montreal, PQ / </a:t>
            </a:r>
            <a:r>
              <a:rPr lang="es-ES" sz="1100" dirty="0" err="1"/>
              <a:t>Chesterville</a:t>
            </a:r>
            <a:r>
              <a:rPr lang="es-ES" sz="1100" dirty="0"/>
              <a:t>, ON","C26","","(135)","</a:t>
            </a:r>
            <a:r>
              <a:rPr lang="es-ES" sz="1100" dirty="0" err="1"/>
              <a:t>male</a:t>
            </a:r>
            <a:r>
              <a:rPr lang="es-ES" sz="1100" dirty="0"/>
              <a:t>"</a:t>
            </a:r>
          </a:p>
          <a:p>
            <a:pPr marL="0" indent="0">
              <a:buNone/>
            </a:pPr>
            <a:r>
              <a:rPr lang="es-ES" sz="1100" dirty="0"/>
              <a:t>"4","1st",0,"Allison, </a:t>
            </a:r>
            <a:r>
              <a:rPr lang="es-ES" sz="1100" dirty="0" err="1"/>
              <a:t>Mrs</a:t>
            </a:r>
            <a:r>
              <a:rPr lang="es-ES" sz="1100" dirty="0"/>
              <a:t> Hudson J.C. (</a:t>
            </a:r>
            <a:r>
              <a:rPr lang="es-ES" sz="1100" dirty="0" err="1"/>
              <a:t>Bessie</a:t>
            </a:r>
            <a:r>
              <a:rPr lang="es-ES" sz="1100" dirty="0"/>
              <a:t> Waldo </a:t>
            </a:r>
            <a:r>
              <a:rPr lang="es-ES" sz="1100" dirty="0" err="1"/>
              <a:t>Daniels</a:t>
            </a:r>
            <a:r>
              <a:rPr lang="es-ES" sz="1100" dirty="0"/>
              <a:t>)",25.0000,"Southampton","Montreal, PQ / </a:t>
            </a:r>
            <a:r>
              <a:rPr lang="es-ES" sz="1100" dirty="0" err="1"/>
              <a:t>Chesterville</a:t>
            </a:r>
            <a:r>
              <a:rPr lang="es-ES" sz="1100" dirty="0"/>
              <a:t>, ON","C26","","","female"</a:t>
            </a:r>
          </a:p>
          <a:p>
            <a:pPr marL="0" indent="0">
              <a:buNone/>
            </a:pPr>
            <a:r>
              <a:rPr lang="es-ES" sz="1100" dirty="0"/>
              <a:t>"5","1st",1,"Allison, Master Hudson Trevor", 0.9167,"Southampton","Montreal, PQ / </a:t>
            </a:r>
            <a:r>
              <a:rPr lang="es-ES" sz="1100" dirty="0" err="1"/>
              <a:t>Chesterville</a:t>
            </a:r>
            <a:r>
              <a:rPr lang="es-ES" sz="1100" dirty="0"/>
              <a:t>, ON","C22","","11","male"</a:t>
            </a:r>
          </a:p>
          <a:p>
            <a:pPr marL="0" indent="0">
              <a:buNone/>
            </a:pPr>
            <a:r>
              <a:rPr lang="es-ES" sz="1100" dirty="0"/>
              <a:t>"6","1st",1,"Anderson, </a:t>
            </a:r>
            <a:r>
              <a:rPr lang="es-ES" sz="1100" dirty="0" err="1"/>
              <a:t>Mr</a:t>
            </a:r>
            <a:r>
              <a:rPr lang="es-ES" sz="1100" dirty="0"/>
              <a:t> Harry",47.0000,"Southampton","New York, NY","E-12","","3","male"</a:t>
            </a:r>
          </a:p>
          <a:p>
            <a:pPr marL="0" indent="0">
              <a:buNone/>
            </a:pPr>
            <a:r>
              <a:rPr lang="es-ES" sz="1100" dirty="0"/>
              <a:t>"7","1st",1,"Andrews, Miss </a:t>
            </a:r>
            <a:r>
              <a:rPr lang="es-ES" sz="1100" dirty="0" err="1"/>
              <a:t>Kornelia</a:t>
            </a:r>
            <a:r>
              <a:rPr lang="es-ES" sz="1100" dirty="0"/>
              <a:t> Theodosia",63.0000,"Southampton","Hudson, NY","D-7","13502 L77","10","female"</a:t>
            </a:r>
          </a:p>
          <a:p>
            <a:pPr marL="0" indent="0">
              <a:buNone/>
            </a:pPr>
            <a:r>
              <a:rPr lang="es-ES" sz="1100" dirty="0"/>
              <a:t>"8","1st",0,"Andrews, </a:t>
            </a:r>
            <a:r>
              <a:rPr lang="es-ES" sz="1100" dirty="0" err="1"/>
              <a:t>Mr</a:t>
            </a:r>
            <a:r>
              <a:rPr lang="es-ES" sz="1100" dirty="0"/>
              <a:t> Thomas, jr",39.0000,"Southampton","Belfast, NI","A-36","","","male"</a:t>
            </a:r>
          </a:p>
          <a:p>
            <a:pPr marL="0" indent="0">
              <a:buNone/>
            </a:pPr>
            <a:r>
              <a:rPr lang="es-ES" sz="1100" dirty="0"/>
              <a:t>"9","1st",1,"Appleton, </a:t>
            </a:r>
            <a:r>
              <a:rPr lang="es-ES" sz="1100" dirty="0" err="1"/>
              <a:t>Mrs</a:t>
            </a:r>
            <a:r>
              <a:rPr lang="es-ES" sz="1100" dirty="0"/>
              <a:t> Edward Dale (Charlotte </a:t>
            </a:r>
            <a:r>
              <a:rPr lang="es-ES" sz="1100" dirty="0" err="1"/>
              <a:t>Lamson</a:t>
            </a:r>
            <a:r>
              <a:rPr lang="es-ES" sz="1100" dirty="0"/>
              <a:t>)",58.0000,"Southampton","Bayside, Queens, NY","C-101","","2","female"</a:t>
            </a:r>
          </a:p>
          <a:p>
            <a:pPr marL="0" indent="0">
              <a:buNone/>
            </a:pPr>
            <a:r>
              <a:rPr lang="es-ES" sz="1100" dirty="0"/>
              <a:t>"10","1st",0,"Artagaveytia, </a:t>
            </a:r>
            <a:r>
              <a:rPr lang="es-ES" sz="1100" dirty="0" err="1"/>
              <a:t>Mr</a:t>
            </a:r>
            <a:r>
              <a:rPr lang="es-ES" sz="1100" dirty="0"/>
              <a:t> Ramon",71.0000,"Cherbourg","Montevideo, Uruguay","","","(22)","</a:t>
            </a:r>
            <a:r>
              <a:rPr lang="es-ES" sz="1100" dirty="0" err="1"/>
              <a:t>male</a:t>
            </a:r>
            <a:r>
              <a:rPr lang="es-ES" sz="1100" dirty="0"/>
              <a:t>"</a:t>
            </a:r>
          </a:p>
          <a:p>
            <a:pPr marL="0" indent="0">
              <a:buNone/>
            </a:pPr>
            <a:r>
              <a:rPr lang="es-ES" sz="1100" dirty="0"/>
              <a:t>"11","1st",0,"Astor, </a:t>
            </a:r>
            <a:r>
              <a:rPr lang="es-ES" sz="1100" dirty="0" err="1"/>
              <a:t>Colonel</a:t>
            </a:r>
            <a:r>
              <a:rPr lang="es-ES" sz="1100" dirty="0"/>
              <a:t> John Jacob",47.0000,"Cherbourg","New York, NY","","17754 L224 10s 6d","(124)","</a:t>
            </a:r>
            <a:r>
              <a:rPr lang="es-ES" sz="1100" dirty="0" err="1"/>
              <a:t>male</a:t>
            </a:r>
            <a:r>
              <a:rPr lang="es-ES" sz="1100" dirty="0"/>
              <a:t>"</a:t>
            </a:r>
          </a:p>
          <a:p>
            <a:pPr marL="0" indent="0">
              <a:buNone/>
            </a:pPr>
            <a:r>
              <a:rPr lang="es-ES" sz="1100" dirty="0"/>
              <a:t>"12","1st",1,"Astor, </a:t>
            </a:r>
            <a:r>
              <a:rPr lang="es-ES" sz="1100" dirty="0" err="1"/>
              <a:t>Mrs</a:t>
            </a:r>
            <a:r>
              <a:rPr lang="es-ES" sz="1100" dirty="0"/>
              <a:t> John Jacob (Madeleine </a:t>
            </a:r>
            <a:r>
              <a:rPr lang="es-ES" sz="1100" dirty="0" err="1"/>
              <a:t>Talmadge</a:t>
            </a:r>
            <a:r>
              <a:rPr lang="es-ES" sz="1100" dirty="0"/>
              <a:t> </a:t>
            </a:r>
            <a:r>
              <a:rPr lang="es-ES" sz="1100" dirty="0" err="1"/>
              <a:t>Force</a:t>
            </a:r>
            <a:r>
              <a:rPr lang="es-ES" sz="1100" dirty="0"/>
              <a:t>)",19.0000,"Cherbourg","New York, NY","","17754 L224 10s 6d","4","female"</a:t>
            </a:r>
          </a:p>
          <a:p>
            <a:pPr marL="0" indent="0">
              <a:buNone/>
            </a:pPr>
            <a:r>
              <a:rPr lang="es-ES" sz="1100" dirty="0"/>
              <a:t>"13","1st",1,"Aubert, </a:t>
            </a:r>
            <a:r>
              <a:rPr lang="es-ES" sz="1100" dirty="0" err="1"/>
              <a:t>Mrs</a:t>
            </a:r>
            <a:r>
              <a:rPr lang="es-ES" sz="1100" dirty="0"/>
              <a:t> </a:t>
            </a:r>
            <a:r>
              <a:rPr lang="es-ES" sz="1100" dirty="0" err="1"/>
              <a:t>Leontine</a:t>
            </a:r>
            <a:r>
              <a:rPr lang="es-ES" sz="1100" dirty="0"/>
              <a:t> </a:t>
            </a:r>
            <a:r>
              <a:rPr lang="es-ES" sz="1100" dirty="0" err="1"/>
              <a:t>Pauline</a:t>
            </a:r>
            <a:r>
              <a:rPr lang="es-ES" sz="1100" dirty="0"/>
              <a:t>",NA,"</a:t>
            </a:r>
            <a:r>
              <a:rPr lang="es-ES" sz="1100" dirty="0" err="1"/>
              <a:t>Cherbourg</a:t>
            </a:r>
            <a:r>
              <a:rPr lang="es-ES" sz="1100" dirty="0"/>
              <a:t>","Paris, France","B-35","17477 L69 6s","9","female"</a:t>
            </a:r>
          </a:p>
          <a:p>
            <a:pPr marL="0" indent="0">
              <a:buNone/>
            </a:pPr>
            <a:r>
              <a:rPr lang="es-ES" sz="1100" dirty="0"/>
              <a:t>"14","1st",1,"Barkworth, </a:t>
            </a:r>
            <a:r>
              <a:rPr lang="es-ES" sz="1100" dirty="0" err="1"/>
              <a:t>Mr</a:t>
            </a:r>
            <a:r>
              <a:rPr lang="es-ES" sz="1100" dirty="0"/>
              <a:t> </a:t>
            </a:r>
            <a:r>
              <a:rPr lang="es-ES" sz="1100" dirty="0" err="1"/>
              <a:t>Algernon</a:t>
            </a:r>
            <a:r>
              <a:rPr lang="es-ES" sz="1100" dirty="0"/>
              <a:t> H.",NA,"Southampton","</a:t>
            </a:r>
            <a:r>
              <a:rPr lang="es-ES" sz="1100" dirty="0" err="1"/>
              <a:t>Hessle</a:t>
            </a:r>
            <a:r>
              <a:rPr lang="es-ES" sz="1100" dirty="0"/>
              <a:t>, Yorks","A-23","","B","male"</a:t>
            </a:r>
          </a:p>
          <a:p>
            <a:pPr marL="0" indent="0">
              <a:buNone/>
            </a:pPr>
            <a:r>
              <a:rPr lang="es-ES" sz="1100" dirty="0"/>
              <a:t>"15","1st",0,"Baumann, </a:t>
            </a:r>
            <a:r>
              <a:rPr lang="es-ES" sz="1100" dirty="0" err="1"/>
              <a:t>Mr</a:t>
            </a:r>
            <a:r>
              <a:rPr lang="es-ES" sz="1100" dirty="0"/>
              <a:t> John </a:t>
            </a:r>
            <a:r>
              <a:rPr lang="es-ES" sz="1100" dirty="0" err="1"/>
              <a:t>D.",NA,"Southampton","New</a:t>
            </a:r>
            <a:r>
              <a:rPr lang="es-ES" sz="1100" dirty="0"/>
              <a:t> York, NY","","","","</a:t>
            </a:r>
            <a:r>
              <a:rPr lang="es-ES" sz="1100" dirty="0" err="1"/>
              <a:t>male</a:t>
            </a:r>
            <a:r>
              <a:rPr lang="es-ES" sz="1100" dirty="0"/>
              <a:t>"</a:t>
            </a:r>
          </a:p>
          <a:p>
            <a:pPr marL="0" indent="0">
              <a:buNone/>
            </a:pPr>
            <a:r>
              <a:rPr lang="es-ES" sz="1100" dirty="0"/>
              <a:t>"16","1st",1,"Baxter, </a:t>
            </a:r>
            <a:r>
              <a:rPr lang="es-ES" sz="1100" dirty="0" err="1"/>
              <a:t>Mrs</a:t>
            </a:r>
            <a:r>
              <a:rPr lang="es-ES" sz="1100" dirty="0"/>
              <a:t> James (</a:t>
            </a:r>
            <a:r>
              <a:rPr lang="es-ES" sz="1100" dirty="0" err="1"/>
              <a:t>Helene</a:t>
            </a:r>
            <a:r>
              <a:rPr lang="es-ES" sz="1100" dirty="0"/>
              <a:t> </a:t>
            </a:r>
            <a:r>
              <a:rPr lang="es-ES" sz="1100" dirty="0" err="1"/>
              <a:t>DeLaudeniere</a:t>
            </a:r>
            <a:r>
              <a:rPr lang="es-ES" sz="1100" dirty="0"/>
              <a:t> </a:t>
            </a:r>
            <a:r>
              <a:rPr lang="es-ES" sz="1100" dirty="0" err="1"/>
              <a:t>Chaput</a:t>
            </a:r>
            <a:r>
              <a:rPr lang="es-ES" sz="1100" dirty="0"/>
              <a:t>)",50.0000,"Cherbourg","Montreal, PQ","B-58/60","","6","female"</a:t>
            </a:r>
          </a:p>
          <a:p>
            <a:pPr marL="0" indent="0">
              <a:buNone/>
            </a:pPr>
            <a:r>
              <a:rPr lang="es-ES" sz="1100" dirty="0"/>
              <a:t>"17","1st",0,"Baxter, </a:t>
            </a:r>
            <a:r>
              <a:rPr lang="es-ES" sz="1100" dirty="0" err="1"/>
              <a:t>Mr</a:t>
            </a:r>
            <a:r>
              <a:rPr lang="es-ES" sz="1100" dirty="0"/>
              <a:t> </a:t>
            </a:r>
            <a:r>
              <a:rPr lang="es-ES" sz="1100" dirty="0" err="1"/>
              <a:t>Quigg</a:t>
            </a:r>
            <a:r>
              <a:rPr lang="es-ES" sz="1100" dirty="0"/>
              <a:t> Edmond",24.0000,"Cherbourg","Montreal, PQ","B-58/60","","","male"</a:t>
            </a:r>
          </a:p>
          <a:p>
            <a:pPr marL="0" indent="0">
              <a:buNone/>
            </a:pPr>
            <a:r>
              <a:rPr lang="es-ES" sz="1100" dirty="0"/>
              <a:t>"18","1st",0,"Beattie, </a:t>
            </a:r>
            <a:r>
              <a:rPr lang="es-ES" sz="1100" dirty="0" err="1"/>
              <a:t>Mr</a:t>
            </a:r>
            <a:r>
              <a:rPr lang="es-ES" sz="1100" dirty="0"/>
              <a:t> Thomson",36.0000,"Cherbourg","Winnipeg, MN","C-6","","","male"</a:t>
            </a:r>
          </a:p>
          <a:p>
            <a:pPr marL="0" indent="0">
              <a:buNone/>
            </a:pPr>
            <a:r>
              <a:rPr lang="es-ES" sz="1100" dirty="0"/>
              <a:t>"19","1st",1,"Beckwith, </a:t>
            </a:r>
            <a:r>
              <a:rPr lang="es-ES" sz="1100" dirty="0" err="1"/>
              <a:t>Mr</a:t>
            </a:r>
            <a:r>
              <a:rPr lang="es-ES" sz="1100" dirty="0"/>
              <a:t> Richard Leonard",37.0000,"Southampton","New York, NY","D-35","","5","male"</a:t>
            </a:r>
          </a:p>
          <a:p>
            <a:pPr marL="0" indent="0">
              <a:buNone/>
            </a:pPr>
            <a:r>
              <a:rPr lang="es-ES" sz="1100" dirty="0"/>
              <a:t>"20","1st",1,"Beckwith, </a:t>
            </a:r>
            <a:r>
              <a:rPr lang="es-ES" sz="1100" dirty="0" err="1"/>
              <a:t>Mrs</a:t>
            </a:r>
            <a:r>
              <a:rPr lang="es-ES" sz="1100" dirty="0"/>
              <a:t> Richard Leonard (</a:t>
            </a:r>
            <a:r>
              <a:rPr lang="es-ES" sz="1100" dirty="0" err="1"/>
              <a:t>Sallie</a:t>
            </a:r>
            <a:r>
              <a:rPr lang="es-ES" sz="1100" dirty="0"/>
              <a:t> </a:t>
            </a:r>
            <a:r>
              <a:rPr lang="es-ES" sz="1100" dirty="0" err="1"/>
              <a:t>Monypeny</a:t>
            </a:r>
            <a:r>
              <a:rPr lang="es-ES" sz="1100" dirty="0"/>
              <a:t>)",47.0000,"Southampton","New York, NY","D-35","","5","</a:t>
            </a:r>
            <a:r>
              <a:rPr lang="es-ES" sz="1100" dirty="0"/>
              <a:t>female“</a:t>
            </a:r>
          </a:p>
          <a:p>
            <a:pPr marL="0" indent="0">
              <a:buNone/>
            </a:pPr>
            <a:r>
              <a:rPr lang="es-ES" sz="1100" dirty="0"/>
              <a:t>[….]</a:t>
            </a:r>
            <a:endParaRPr lang="es-ES" sz="1100" dirty="0"/>
          </a:p>
          <a:p>
            <a:pPr marL="0" indent="0">
              <a:buNone/>
            </a:pPr>
            <a:endParaRPr lang="es-ES" sz="1100" dirty="0"/>
          </a:p>
          <a:p>
            <a:pPr marL="0" indent="0">
              <a:buNone/>
            </a:pPr>
            <a:r>
              <a:rPr lang="es-ES" sz="1100" dirty="0"/>
              <a:t>1313 pasajero</a:t>
            </a:r>
            <a:endParaRPr lang="es-ES" sz="1100" dirty="0"/>
          </a:p>
        </p:txBody>
      </p:sp>
      <p:sp>
        <p:nvSpPr>
          <p:cNvPr id="4" name="3 CuadroTexto"/>
          <p:cNvSpPr txBox="1"/>
          <p:nvPr/>
        </p:nvSpPr>
        <p:spPr>
          <a:xfrm>
            <a:off x="418011" y="6439989"/>
            <a:ext cx="3756706" cy="279197"/>
          </a:xfrm>
          <a:prstGeom prst="rect">
            <a:avLst/>
          </a:prstGeom>
          <a:noFill/>
        </p:spPr>
        <p:txBody>
          <a:bodyPr wrap="none" lIns="91418" tIns="45710" rIns="91418" bIns="45710" rtlCol="0">
            <a:spAutoFit/>
          </a:bodyPr>
          <a:lstStyle/>
          <a:p>
            <a:r>
              <a:rPr lang="es-ES" sz="1200" dirty="0"/>
              <a:t>Datos en </a:t>
            </a:r>
            <a:r>
              <a:rPr lang="es-ES" sz="1200" dirty="0" err="1"/>
              <a:t>Kaggle</a:t>
            </a:r>
            <a:r>
              <a:rPr lang="es-ES" sz="1200" dirty="0"/>
              <a:t>: </a:t>
            </a:r>
            <a:r>
              <a:rPr lang="es-ES" sz="1200" dirty="0">
                <a:hlinkClick r:id="rId2"/>
              </a:rPr>
              <a:t>https</a:t>
            </a:r>
            <a:r>
              <a:rPr lang="es-ES" sz="1200" dirty="0">
                <a:hlinkClick r:id="rId2"/>
              </a:rPr>
              <a:t>://www.kaggle.com/c/titanic/data</a:t>
            </a:r>
            <a:endParaRPr lang="es-ES" sz="1200" dirty="0"/>
          </a:p>
        </p:txBody>
      </p:sp>
      <p:sp>
        <p:nvSpPr>
          <p:cNvPr id="5"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202681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0" y="274638"/>
            <a:ext cx="8229600" cy="1143000"/>
          </a:xfrm>
          <a:prstGeom prst="rect">
            <a:avLst/>
          </a:prstGeom>
        </p:spPr>
        <p:txBody>
          <a:bodyPr lIns="91418" tIns="45710" rIns="91418" bIns="45710">
            <a:normAutofit/>
          </a:bodyPr>
          <a:lstStyle/>
          <a:p>
            <a:pPr algn="ctr"/>
            <a:r>
              <a:rPr lang="es-ES" sz="4400" dirty="0">
                <a:solidFill>
                  <a:schemeClr val="tx1">
                    <a:lumMod val="65000"/>
                    <a:lumOff val="35000"/>
                  </a:schemeClr>
                </a:solidFill>
              </a:rPr>
              <a:t>Python: </a:t>
            </a:r>
            <a:r>
              <a:rPr lang="es-ES" sz="4400" dirty="0" err="1">
                <a:solidFill>
                  <a:schemeClr val="tx1">
                    <a:lumMod val="65000"/>
                    <a:lumOff val="35000"/>
                  </a:schemeClr>
                </a:solidFill>
              </a:rPr>
              <a:t>Scikit-learn</a:t>
            </a:r>
            <a:endParaRPr lang="es-ES" sz="4400" dirty="0">
              <a:solidFill>
                <a:schemeClr val="tx1">
                  <a:lumMod val="65000"/>
                  <a:lumOff val="35000"/>
                </a:schemeClr>
              </a:solidFill>
            </a:endParaRPr>
          </a:p>
        </p:txBody>
      </p:sp>
      <p:sp>
        <p:nvSpPr>
          <p:cNvPr id="4" name="3 CuadroTexto"/>
          <p:cNvSpPr txBox="1"/>
          <p:nvPr/>
        </p:nvSpPr>
        <p:spPr>
          <a:xfrm>
            <a:off x="522520" y="5978433"/>
            <a:ext cx="4337222" cy="652926"/>
          </a:xfrm>
          <a:prstGeom prst="rect">
            <a:avLst/>
          </a:prstGeom>
          <a:noFill/>
        </p:spPr>
        <p:txBody>
          <a:bodyPr wrap="none" lIns="91418" tIns="45710" rIns="91418" bIns="45710" rtlCol="0">
            <a:spAutoFit/>
          </a:bodyPr>
          <a:lstStyle/>
          <a:p>
            <a:r>
              <a:rPr lang="es-ES" sz="1200" dirty="0">
                <a:solidFill>
                  <a:srgbClr val="FF0000"/>
                </a:solidFill>
              </a:rPr>
              <a:t>¡</a:t>
            </a:r>
            <a:r>
              <a:rPr lang="es-ES" sz="1200" dirty="0">
                <a:solidFill>
                  <a:srgbClr val="FF0000"/>
                </a:solidFill>
              </a:rPr>
              <a:t>Atención!</a:t>
            </a:r>
            <a:r>
              <a:rPr lang="es-ES" sz="1200" dirty="0"/>
              <a:t> </a:t>
            </a:r>
          </a:p>
          <a:p>
            <a:r>
              <a:rPr lang="es-ES" sz="1200" dirty="0"/>
              <a:t>El </a:t>
            </a:r>
            <a:r>
              <a:rPr lang="es-ES" sz="1200" dirty="0"/>
              <a:t>código está en </a:t>
            </a:r>
            <a:r>
              <a:rPr lang="es-ES" sz="1200" dirty="0">
                <a:hlinkClick r:id="rId2"/>
              </a:rPr>
              <a:t>https://</a:t>
            </a:r>
            <a:r>
              <a:rPr lang="es-ES" sz="1200" dirty="0" smtClean="0">
                <a:hlinkClick r:id="rId2"/>
              </a:rPr>
              <a:t>github.com/izmendi/</a:t>
            </a:r>
            <a:endParaRPr lang="es-ES" sz="1200" dirty="0"/>
          </a:p>
          <a:p>
            <a:r>
              <a:rPr lang="es-ES" sz="1200" dirty="0"/>
              <a:t>Y para ejecutarlo, copiar URL desde: </a:t>
            </a:r>
            <a:r>
              <a:rPr lang="es-ES" sz="1200" dirty="0">
                <a:hlinkClick r:id="rId3"/>
              </a:rPr>
              <a:t>https</a:t>
            </a:r>
            <a:r>
              <a:rPr lang="es-ES" sz="1200" dirty="0">
                <a:hlinkClick r:id="rId3"/>
              </a:rPr>
              <a:t>://nbviewer.jupyter.org/</a:t>
            </a:r>
            <a:endParaRPr lang="es-ES" sz="1200" dirty="0"/>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271" y="1608972"/>
            <a:ext cx="8245531" cy="412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2244555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134391"/>
            <a:ext cx="8763000"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0" y="274638"/>
            <a:ext cx="8229600" cy="1143000"/>
          </a:xfrm>
          <a:prstGeom prst="rect">
            <a:avLst/>
          </a:prstGeom>
        </p:spPr>
        <p:txBody>
          <a:bodyPr lIns="91418" tIns="45710" rIns="91418" bIns="45710">
            <a:normAutofit/>
          </a:bodyPr>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pPr marL="742772" indent="-742772" algn="ctr">
              <a:buFont typeface="+mj-lt"/>
              <a:buAutoNum type="arabicPeriod"/>
            </a:pPr>
            <a:r>
              <a:rPr lang="es-ES" sz="4400" dirty="0">
                <a:solidFill>
                  <a:schemeClr val="tx1">
                    <a:lumMod val="65000"/>
                    <a:lumOff val="35000"/>
                  </a:schemeClr>
                </a:solidFill>
              </a:rPr>
              <a:t>Pre procesamiento</a:t>
            </a:r>
            <a:endParaRPr lang="es-ES" sz="4400" dirty="0">
              <a:solidFill>
                <a:schemeClr val="tx1">
                  <a:lumMod val="65000"/>
                  <a:lumOff val="35000"/>
                </a:schemeClr>
              </a:solidFill>
            </a:endParaRPr>
          </a:p>
        </p:txBody>
      </p:sp>
      <p:sp>
        <p:nvSpPr>
          <p:cNvPr id="4"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42660056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half" idx="4294967295"/>
          </p:nvPr>
        </p:nvSpPr>
        <p:spPr>
          <a:xfrm>
            <a:off x="831850" y="1281738"/>
            <a:ext cx="8312150" cy="3082925"/>
          </a:xfrm>
          <a:prstGeom prst="rect">
            <a:avLst/>
          </a:prstGeom>
        </p:spPr>
        <p:txBody>
          <a:bodyPr lIns="91418" tIns="45710" rIns="91418" bIns="45710">
            <a:noAutofit/>
          </a:bodyPr>
          <a:lstStyle/>
          <a:p>
            <a:r>
              <a:rPr lang="es-ES" sz="1800" i="1" dirty="0"/>
              <a:t>¿Qué atributos utilizamos para aprender?</a:t>
            </a:r>
          </a:p>
          <a:p>
            <a:r>
              <a:rPr lang="es-ES" sz="1800" i="1" dirty="0"/>
              <a:t>¿Qué hacemos cuando no hay valores?</a:t>
            </a:r>
          </a:p>
          <a:p>
            <a:r>
              <a:rPr lang="es-ES" sz="1800" i="1" dirty="0"/>
              <a:t>¿Cómo adaptamos nuestros atributos al método que utilizamos para aprender?</a:t>
            </a:r>
          </a:p>
          <a:p>
            <a:endParaRPr lang="es-ES" sz="1800" dirty="0"/>
          </a:p>
          <a:p>
            <a:endParaRPr lang="es-ES" sz="1800" dirty="0"/>
          </a:p>
          <a:p>
            <a:r>
              <a:rPr lang="es-ES" sz="1800" dirty="0"/>
              <a:t>Estudio de relevancia de variables: </a:t>
            </a:r>
            <a:r>
              <a:rPr lang="es-ES" sz="1800" dirty="0" err="1"/>
              <a:t>age</a:t>
            </a:r>
            <a:r>
              <a:rPr lang="es-ES" sz="1800" dirty="0"/>
              <a:t>, sex, </a:t>
            </a:r>
            <a:r>
              <a:rPr lang="es-ES" sz="1800" dirty="0" err="1"/>
              <a:t>p_class</a:t>
            </a:r>
            <a:endParaRPr lang="es-ES" sz="1800" dirty="0"/>
          </a:p>
          <a:p>
            <a:r>
              <a:rPr lang="es-ES" sz="1800" dirty="0"/>
              <a:t>Reemplazar valores faltantes:</a:t>
            </a:r>
          </a:p>
          <a:p>
            <a:pPr lvl="1"/>
            <a:r>
              <a:rPr lang="es-ES" sz="1600" dirty="0"/>
              <a:t>Valores cuantitativos (numéricos) -&gt; media aritmética </a:t>
            </a:r>
            <a:r>
              <a:rPr lang="es-ES" sz="1600" dirty="0"/>
              <a:t>(</a:t>
            </a:r>
            <a:r>
              <a:rPr lang="es-ES" sz="1600" dirty="0" err="1"/>
              <a:t>label_encoder</a:t>
            </a:r>
            <a:r>
              <a:rPr lang="es-ES" sz="1600" dirty="0"/>
              <a:t>)</a:t>
            </a:r>
            <a:endParaRPr lang="es-ES" sz="1600" dirty="0"/>
          </a:p>
          <a:p>
            <a:pPr lvl="1"/>
            <a:r>
              <a:rPr lang="es-ES" sz="1600" dirty="0"/>
              <a:t>Valores categóricos -&gt; </a:t>
            </a:r>
            <a:r>
              <a:rPr lang="es-ES" sz="1600" dirty="0"/>
              <a:t>moda (</a:t>
            </a:r>
            <a:r>
              <a:rPr lang="es-ES" sz="1600" dirty="0" err="1"/>
              <a:t>one_hot_encoder</a:t>
            </a:r>
            <a:r>
              <a:rPr lang="es-ES" sz="1600" dirty="0"/>
              <a:t>)</a:t>
            </a:r>
            <a:endParaRPr lang="es-ES" sz="16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649" y="4183288"/>
            <a:ext cx="712470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1 Título"/>
          <p:cNvSpPr txBox="1">
            <a:spLocks/>
          </p:cNvSpPr>
          <p:nvPr/>
        </p:nvSpPr>
        <p:spPr>
          <a:xfrm>
            <a:off x="0" y="274638"/>
            <a:ext cx="8229600" cy="1143000"/>
          </a:xfrm>
          <a:prstGeom prst="rect">
            <a:avLst/>
          </a:prstGeom>
        </p:spPr>
        <p:txBody>
          <a:bodyPr lIns="91418" tIns="45710" rIns="91418" bIns="45710">
            <a:normAutofit/>
          </a:bodyPr>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pPr marL="0" indent="0" algn="ctr"/>
            <a:r>
              <a:rPr lang="es-ES" sz="4400" dirty="0">
                <a:solidFill>
                  <a:schemeClr val="tx1">
                    <a:lumMod val="65000"/>
                    <a:lumOff val="35000"/>
                  </a:schemeClr>
                </a:solidFill>
              </a:rPr>
              <a:t>2. Ingeniería de atributos</a:t>
            </a:r>
            <a:endParaRPr lang="es-ES" sz="4400" dirty="0">
              <a:solidFill>
                <a:schemeClr val="tx1">
                  <a:lumMod val="65000"/>
                  <a:lumOff val="35000"/>
                </a:schemeClr>
              </a:solidFill>
            </a:endParaRPr>
          </a:p>
        </p:txBody>
      </p:sp>
      <p:sp>
        <p:nvSpPr>
          <p:cNvPr id="5"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37596573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20" y="5055434"/>
            <a:ext cx="8230199" cy="677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828437" y="2577649"/>
            <a:ext cx="2955925" cy="1700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461577" y="535908"/>
            <a:ext cx="8229600" cy="1143000"/>
          </a:xfrm>
          <a:prstGeom prst="rect">
            <a:avLst/>
          </a:prstGeom>
        </p:spPr>
        <p:txBody>
          <a:bodyPr lIns="91418" tIns="45710" rIns="91418" bIns="45710">
            <a:noAutofit/>
          </a:bodyPr>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pPr marL="0" indent="0" algn="ctr"/>
            <a:r>
              <a:rPr lang="es-ES" sz="4400" dirty="0">
                <a:solidFill>
                  <a:schemeClr val="tx1">
                    <a:lumMod val="50000"/>
                    <a:lumOff val="50000"/>
                  </a:schemeClr>
                </a:solidFill>
              </a:rPr>
              <a:t>3. Separar </a:t>
            </a:r>
            <a:r>
              <a:rPr lang="es-ES" sz="4400" dirty="0">
                <a:solidFill>
                  <a:schemeClr val="tx1">
                    <a:lumMod val="50000"/>
                    <a:lumOff val="50000"/>
                  </a:schemeClr>
                </a:solidFill>
              </a:rPr>
              <a:t>entrenamiento / testeo</a:t>
            </a:r>
            <a:br>
              <a:rPr lang="es-ES" sz="4400" dirty="0">
                <a:solidFill>
                  <a:schemeClr val="tx1">
                    <a:lumMod val="50000"/>
                    <a:lumOff val="50000"/>
                  </a:schemeClr>
                </a:solidFill>
              </a:rPr>
            </a:br>
            <a:r>
              <a:rPr lang="es-ES" sz="4400" dirty="0">
                <a:solidFill>
                  <a:schemeClr val="tx1">
                    <a:lumMod val="50000"/>
                    <a:lumOff val="50000"/>
                  </a:schemeClr>
                </a:solidFill>
              </a:rPr>
              <a:t>(</a:t>
            </a:r>
            <a:r>
              <a:rPr lang="es-ES" sz="4400" dirty="0">
                <a:solidFill>
                  <a:srgbClr val="C00000"/>
                </a:solidFill>
              </a:rPr>
              <a:t>MUY </a:t>
            </a:r>
            <a:r>
              <a:rPr lang="es-ES" sz="4400" dirty="0">
                <a:solidFill>
                  <a:schemeClr val="tx1">
                    <a:lumMod val="50000"/>
                    <a:lumOff val="50000"/>
                  </a:schemeClr>
                </a:solidFill>
              </a:rPr>
              <a:t>importante</a:t>
            </a:r>
            <a:r>
              <a:rPr lang="es-ES" sz="4400" dirty="0">
                <a:solidFill>
                  <a:schemeClr val="tx1">
                    <a:lumMod val="50000"/>
                    <a:lumOff val="50000"/>
                  </a:schemeClr>
                </a:solidFill>
              </a:rPr>
              <a:t>)</a:t>
            </a:r>
          </a:p>
        </p:txBody>
      </p:sp>
      <p:sp>
        <p:nvSpPr>
          <p:cNvPr id="6"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9342148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texto"/>
          <p:cNvSpPr>
            <a:spLocks noGrp="1"/>
          </p:cNvSpPr>
          <p:nvPr>
            <p:ph type="body" idx="1"/>
          </p:nvPr>
        </p:nvSpPr>
        <p:spPr>
          <a:xfrm>
            <a:off x="457200" y="2466976"/>
            <a:ext cx="4040188" cy="639762"/>
          </a:xfrm>
        </p:spPr>
        <p:txBody>
          <a:bodyPr/>
          <a:lstStyle/>
          <a:p>
            <a:r>
              <a:rPr lang="es-ES" dirty="0" smtClean="0"/>
              <a:t>Aprendizaje Supervisado</a:t>
            </a:r>
            <a:endParaRPr lang="es-ES" dirty="0"/>
          </a:p>
        </p:txBody>
      </p:sp>
      <p:sp>
        <p:nvSpPr>
          <p:cNvPr id="10" name="9 Marcador de texto"/>
          <p:cNvSpPr>
            <a:spLocks noGrp="1"/>
          </p:cNvSpPr>
          <p:nvPr>
            <p:ph type="body" sz="quarter" idx="3"/>
          </p:nvPr>
        </p:nvSpPr>
        <p:spPr>
          <a:xfrm>
            <a:off x="5089186" y="2466976"/>
            <a:ext cx="4041775" cy="639762"/>
          </a:xfrm>
        </p:spPr>
        <p:txBody>
          <a:bodyPr/>
          <a:lstStyle/>
          <a:p>
            <a:r>
              <a:rPr lang="es-ES" dirty="0" smtClean="0"/>
              <a:t>Aprendizaje No Supervisado</a:t>
            </a:r>
            <a:endParaRPr lang="es-ES" dirty="0"/>
          </a:p>
        </p:txBody>
      </p:sp>
      <p:pic>
        <p:nvPicPr>
          <p:cNvPr id="205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068384" y="3372916"/>
            <a:ext cx="3966776" cy="2348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44" y="3283182"/>
            <a:ext cx="4561639" cy="274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0025" y="711964"/>
            <a:ext cx="2955925" cy="1700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redondeado"/>
          <p:cNvSpPr/>
          <p:nvPr/>
        </p:nvSpPr>
        <p:spPr>
          <a:xfrm>
            <a:off x="212007" y="2577646"/>
            <a:ext cx="3584937" cy="37012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lang="es-ES"/>
          </a:p>
        </p:txBody>
      </p:sp>
      <p:sp>
        <p:nvSpPr>
          <p:cNvPr id="11" name="10 Rectángulo redondeado"/>
          <p:cNvSpPr/>
          <p:nvPr/>
        </p:nvSpPr>
        <p:spPr>
          <a:xfrm>
            <a:off x="4894217" y="2581993"/>
            <a:ext cx="4101737" cy="37012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lang="es-ES"/>
          </a:p>
        </p:txBody>
      </p:sp>
      <p:sp>
        <p:nvSpPr>
          <p:cNvPr id="9"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41804085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0" y="274638"/>
            <a:ext cx="8229600" cy="1143000"/>
          </a:xfrm>
          <a:prstGeom prst="rect">
            <a:avLst/>
          </a:prstGeom>
        </p:spPr>
        <p:txBody>
          <a:bodyPr lIns="91418" tIns="45710" rIns="91418" bIns="45710">
            <a:noAutofit/>
          </a:bodyPr>
          <a:lstStyle/>
          <a:p>
            <a:pPr algn="ctr"/>
            <a:r>
              <a:rPr lang="es-ES" sz="4400" dirty="0">
                <a:solidFill>
                  <a:schemeClr val="tx1">
                    <a:lumMod val="50000"/>
                    <a:lumOff val="50000"/>
                  </a:schemeClr>
                </a:solidFill>
              </a:rPr>
              <a:t>4. Entrenar un modelo</a:t>
            </a:r>
            <a:endParaRPr lang="es-ES" sz="4400" dirty="0">
              <a:solidFill>
                <a:schemeClr val="tx1">
                  <a:lumMod val="50000"/>
                  <a:lumOff val="50000"/>
                </a:schemeClr>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65" y="1454336"/>
            <a:ext cx="8860644" cy="5333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617748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0" y="274638"/>
            <a:ext cx="8229600" cy="1143000"/>
          </a:xfrm>
          <a:prstGeom prst="rect">
            <a:avLst/>
          </a:prstGeom>
        </p:spPr>
        <p:txBody>
          <a:bodyPr lIns="91418" tIns="45710" rIns="91418" bIns="45710"/>
          <a:lstStyle/>
          <a:p>
            <a:pPr algn="ctr"/>
            <a:r>
              <a:rPr lang="es-ES" sz="4400" dirty="0">
                <a:solidFill>
                  <a:schemeClr val="tx1">
                    <a:lumMod val="50000"/>
                    <a:lumOff val="50000"/>
                  </a:schemeClr>
                </a:solidFill>
              </a:rPr>
              <a:t>Árbol de decisión</a:t>
            </a:r>
            <a:endParaRPr lang="es-ES" sz="4400" dirty="0">
              <a:solidFill>
                <a:schemeClr val="tx1">
                  <a:lumMod val="50000"/>
                  <a:lumOff val="50000"/>
                </a:scheme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790" y="1809750"/>
            <a:ext cx="4924425"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318088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365520" y="594000"/>
            <a:ext cx="4071966" cy="1214446"/>
          </a:xfrm>
        </p:spPr>
        <p:txBody>
          <a:bodyPr/>
          <a:lstStyle/>
          <a:p>
            <a:r>
              <a:rPr lang="es-ES" sz="6600" dirty="0">
                <a:solidFill>
                  <a:srgbClr val="4F5858"/>
                </a:solidFill>
                <a:latin typeface="Arial" pitchFamily="34" charset="0"/>
                <a:ea typeface="+mn-ea"/>
                <a:cs typeface="Arial" pitchFamily="34" charset="0"/>
              </a:rPr>
              <a:t>Big Data.</a:t>
            </a:r>
            <a:endParaRPr lang="es-ES" sz="6600" dirty="0">
              <a:solidFill>
                <a:srgbClr val="4F5858"/>
              </a:solidFill>
              <a:latin typeface="Arial" pitchFamily="34" charset="0"/>
              <a:ea typeface="+mn-ea"/>
              <a:cs typeface="Arial" pitchFamily="34" charset="0"/>
            </a:endParaRPr>
          </a:p>
        </p:txBody>
      </p:sp>
      <p:sp>
        <p:nvSpPr>
          <p:cNvPr id="6" name="3 Marcador de número de diapositiva"/>
          <p:cNvSpPr>
            <a:spLocks noGrp="1"/>
          </p:cNvSpPr>
          <p:nvPr>
            <p:ph type="sldNum" sz="quarter" idx="4"/>
          </p:nvPr>
        </p:nvSpPr>
        <p:spPr>
          <a:xfrm>
            <a:off x="6724650" y="6492877"/>
            <a:ext cx="2133600" cy="365125"/>
          </a:xfrm>
          <a:prstGeom prst="rect">
            <a:avLst/>
          </a:prstGeom>
        </p:spPr>
        <p:txBody>
          <a:bodyPr vert="horz" wrap="square" lIns="91418" tIns="45710" rIns="91418" bIns="45710" numCol="1" anchor="t" anchorCtr="0" compatLnSpc="1">
            <a:prstTxWarp prst="textNoShape">
              <a:avLst/>
            </a:prstTxWarp>
          </a:bodyPr>
          <a:lstStyle>
            <a:lvl1pPr algn="r">
              <a:defRPr sz="1000" b="1">
                <a:solidFill>
                  <a:srgbClr val="E36F1E"/>
                </a:solidFill>
                <a:latin typeface="Arial" pitchFamily="34" charset="0"/>
                <a:cs typeface="Arial" pitchFamily="34" charset="0"/>
              </a:defRPr>
            </a:lvl1pPr>
          </a:lstStyle>
          <a:p>
            <a:fld id="{D12C9E08-992A-4840-B8F2-ED8BE6A9A86D}" type="slidenum">
              <a:rPr lang="es-ES"/>
              <a:pPr/>
              <a:t>3</a:t>
            </a:fld>
            <a:r>
              <a:rPr lang="es-ES" dirty="0"/>
              <a:t>   ▌</a:t>
            </a:r>
          </a:p>
        </p:txBody>
      </p:sp>
      <p:pic>
        <p:nvPicPr>
          <p:cNvPr id="5122" name="Picture 2" descr="Resultado de imagen de big da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8319" y="1912953"/>
            <a:ext cx="50863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779491" y="5426435"/>
            <a:ext cx="2868991" cy="369332"/>
          </a:xfrm>
          <a:prstGeom prst="rect">
            <a:avLst/>
          </a:prstGeom>
          <a:noFill/>
        </p:spPr>
        <p:txBody>
          <a:bodyPr wrap="none" lIns="91418" tIns="45710" rIns="91418" bIns="45710" rtlCol="0">
            <a:spAutoFit/>
          </a:bodyPr>
          <a:lstStyle/>
          <a:p>
            <a:r>
              <a:rPr lang="es-ES" b="1" dirty="0" smtClean="0">
                <a:solidFill>
                  <a:srgbClr val="00B0F0"/>
                </a:solidFill>
              </a:rPr>
              <a:t>Data </a:t>
            </a:r>
            <a:r>
              <a:rPr lang="es-ES" b="1" dirty="0" err="1" smtClean="0">
                <a:solidFill>
                  <a:srgbClr val="00B0F0"/>
                </a:solidFill>
              </a:rPr>
              <a:t>Science</a:t>
            </a:r>
            <a:r>
              <a:rPr lang="es-ES" b="1" dirty="0" smtClean="0">
                <a:solidFill>
                  <a:srgbClr val="00B0F0"/>
                </a:solidFill>
              </a:rPr>
              <a:t> NO es Big Data</a:t>
            </a:r>
            <a:endParaRPr lang="es-ES" b="1" dirty="0">
              <a:solidFill>
                <a:srgbClr val="00B0F0"/>
              </a:solidFill>
            </a:endParaRPr>
          </a:p>
        </p:txBody>
      </p:sp>
      <p:sp>
        <p:nvSpPr>
          <p:cNvPr id="7"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a:t>¿Hablamos de Big Data?</a:t>
            </a:r>
            <a:endParaRPr lang="es-ES" sz="11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0" y="431400"/>
            <a:ext cx="8229600" cy="1143000"/>
          </a:xfrm>
          <a:prstGeom prst="rect">
            <a:avLst/>
          </a:prstGeom>
        </p:spPr>
        <p:txBody>
          <a:bodyPr lIns="91418" tIns="45710" rIns="91418" bIns="45710"/>
          <a:lstStyle/>
          <a:p>
            <a:pPr algn="ctr"/>
            <a:r>
              <a:rPr lang="es-ES" sz="4400" dirty="0">
                <a:solidFill>
                  <a:schemeClr val="tx1">
                    <a:lumMod val="50000"/>
                    <a:lumOff val="50000"/>
                  </a:schemeClr>
                </a:solidFill>
              </a:rPr>
              <a:t>¿Cómo generamos el modelo?</a:t>
            </a:r>
            <a:endParaRPr lang="es-ES" sz="4400" dirty="0">
              <a:solidFill>
                <a:schemeClr val="tx1">
                  <a:lumMod val="50000"/>
                  <a:lumOff val="50000"/>
                </a:schemeClr>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641" y="1819547"/>
            <a:ext cx="5238750"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2329982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75" y="805199"/>
            <a:ext cx="7568620" cy="5474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626290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90" y="683634"/>
            <a:ext cx="7820025"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701794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108" y="1139257"/>
            <a:ext cx="7334250"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5 Grupo"/>
          <p:cNvGrpSpPr/>
          <p:nvPr/>
        </p:nvGrpSpPr>
        <p:grpSpPr>
          <a:xfrm>
            <a:off x="52254" y="2434972"/>
            <a:ext cx="9022077" cy="3121507"/>
            <a:chOff x="52253" y="2434972"/>
            <a:chExt cx="9022077" cy="3121507"/>
          </a:xfrm>
        </p:grpSpPr>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3" y="2434972"/>
              <a:ext cx="9022077" cy="3121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26423" y="2485024"/>
              <a:ext cx="574766" cy="187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32331927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478" y="1774055"/>
            <a:ext cx="555307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93" y="3310759"/>
            <a:ext cx="8636000" cy="297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433" y="325147"/>
            <a:ext cx="3964310" cy="236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4302035" y="596477"/>
            <a:ext cx="4649942" cy="584775"/>
          </a:xfrm>
          <a:prstGeom prst="rect">
            <a:avLst/>
          </a:prstGeom>
          <a:noFill/>
        </p:spPr>
        <p:txBody>
          <a:bodyPr wrap="square" lIns="91418" tIns="45710" rIns="91418" bIns="45710" rtlCol="0">
            <a:spAutoFit/>
          </a:bodyPr>
          <a:lstStyle/>
          <a:p>
            <a:r>
              <a:rPr lang="es-ES" sz="1600" dirty="0"/>
              <a:t> (edad,20), (sexo, 1.0), (</a:t>
            </a:r>
            <a:r>
              <a:rPr lang="es-ES" sz="1600" dirty="0" err="1"/>
              <a:t>primera_clase</a:t>
            </a:r>
            <a:r>
              <a:rPr lang="es-ES" sz="1600" dirty="0"/>
              <a:t>, 0.0), (</a:t>
            </a:r>
            <a:r>
              <a:rPr lang="es-ES" sz="1600" dirty="0" err="1"/>
              <a:t>segunda_clase</a:t>
            </a:r>
            <a:r>
              <a:rPr lang="es-ES" sz="1600" dirty="0"/>
              <a:t>, 0.0), (</a:t>
            </a:r>
            <a:r>
              <a:rPr lang="es-ES" sz="1600" dirty="0" err="1"/>
              <a:t>tercera_clase</a:t>
            </a:r>
            <a:r>
              <a:rPr lang="es-ES" sz="1600" dirty="0"/>
              <a:t>, 1.0) </a:t>
            </a:r>
            <a:endParaRPr lang="es-ES" sz="1600" dirty="0"/>
          </a:p>
        </p:txBody>
      </p:sp>
      <p:sp>
        <p:nvSpPr>
          <p:cNvPr id="3" name="2 Elipse"/>
          <p:cNvSpPr/>
          <p:nvPr/>
        </p:nvSpPr>
        <p:spPr>
          <a:xfrm>
            <a:off x="4441373" y="2298747"/>
            <a:ext cx="374469" cy="296408"/>
          </a:xfrm>
          <a:prstGeom prst="ellipse">
            <a:avLst/>
          </a:prstGeom>
          <a:solidFill>
            <a:srgbClr val="C00000">
              <a:alpha val="19000"/>
            </a:srgbClr>
          </a:solidFill>
          <a:ln w="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lang="es-ES"/>
          </a:p>
        </p:txBody>
      </p:sp>
    </p:spTree>
    <p:extLst>
      <p:ext uri="{BB962C8B-B14F-4D97-AF65-F5344CB8AC3E}">
        <p14:creationId xmlns:p14="http://schemas.microsoft.com/office/powerpoint/2010/main" val="30231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204858" y="5206218"/>
            <a:ext cx="2108499" cy="269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lang="es-ES"/>
          </a:p>
        </p:txBody>
      </p:sp>
      <p:sp>
        <p:nvSpPr>
          <p:cNvPr id="17" name="16 Rectángulo"/>
          <p:cNvSpPr/>
          <p:nvPr/>
        </p:nvSpPr>
        <p:spPr>
          <a:xfrm>
            <a:off x="4614673" y="1508760"/>
            <a:ext cx="4187952" cy="525475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lang="es-ES"/>
          </a:p>
        </p:txBody>
      </p:sp>
      <p:sp>
        <p:nvSpPr>
          <p:cNvPr id="13" name="12 Rectángulo"/>
          <p:cNvSpPr/>
          <p:nvPr/>
        </p:nvSpPr>
        <p:spPr>
          <a:xfrm>
            <a:off x="374905" y="1508760"/>
            <a:ext cx="4187952" cy="52578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lang="es-ES"/>
          </a:p>
        </p:txBody>
      </p:sp>
      <p:sp>
        <p:nvSpPr>
          <p:cNvPr id="4" name="3 Marcador de texto"/>
          <p:cNvSpPr>
            <a:spLocks noGrp="1"/>
          </p:cNvSpPr>
          <p:nvPr>
            <p:ph type="body" idx="4294967295"/>
          </p:nvPr>
        </p:nvSpPr>
        <p:spPr>
          <a:xfrm>
            <a:off x="0" y="1535113"/>
            <a:ext cx="4040188" cy="639762"/>
          </a:xfrm>
          <a:prstGeom prst="rect">
            <a:avLst/>
          </a:prstGeom>
        </p:spPr>
        <p:txBody>
          <a:bodyPr lIns="91418" tIns="45710" rIns="91418" bIns="45710">
            <a:normAutofit fontScale="70000" lnSpcReduction="20000"/>
          </a:bodyPr>
          <a:lstStyle/>
          <a:p>
            <a:r>
              <a:rPr lang="es-ES" dirty="0" smtClean="0"/>
              <a:t>Matriz de confusión en corpus de </a:t>
            </a:r>
            <a:r>
              <a:rPr lang="es-ES" dirty="0" smtClean="0">
                <a:solidFill>
                  <a:srgbClr val="C00000"/>
                </a:solidFill>
              </a:rPr>
              <a:t>entrenamiento</a:t>
            </a:r>
            <a:endParaRPr lang="es-ES" dirty="0">
              <a:solidFill>
                <a:srgbClr val="C00000"/>
              </a:solidFill>
            </a:endParaRPr>
          </a:p>
        </p:txBody>
      </p:sp>
      <p:sp>
        <p:nvSpPr>
          <p:cNvPr id="6" name="5 Marcador de texto"/>
          <p:cNvSpPr>
            <a:spLocks noGrp="1"/>
          </p:cNvSpPr>
          <p:nvPr>
            <p:ph type="body" sz="quarter" idx="4294967295"/>
          </p:nvPr>
        </p:nvSpPr>
        <p:spPr>
          <a:xfrm>
            <a:off x="5102227" y="1535113"/>
            <a:ext cx="4041775" cy="639762"/>
          </a:xfrm>
          <a:prstGeom prst="rect">
            <a:avLst/>
          </a:prstGeom>
        </p:spPr>
        <p:txBody>
          <a:bodyPr lIns="91418" tIns="45710" rIns="91418" bIns="45710">
            <a:normAutofit fontScale="70000" lnSpcReduction="20000"/>
          </a:bodyPr>
          <a:lstStyle/>
          <a:p>
            <a:r>
              <a:rPr lang="es-ES" dirty="0" smtClean="0"/>
              <a:t>Matriz de confusión en corpus de </a:t>
            </a:r>
            <a:r>
              <a:rPr lang="es-ES" dirty="0" smtClean="0">
                <a:solidFill>
                  <a:srgbClr val="C00000"/>
                </a:solidFill>
              </a:rPr>
              <a:t>evaluación</a:t>
            </a:r>
            <a:endParaRPr lang="es-ES" dirty="0">
              <a:solidFill>
                <a:srgbClr val="C00000"/>
              </a:solidFill>
            </a:endParaRPr>
          </a:p>
        </p:txBody>
      </p:sp>
      <p:graphicFrame>
        <p:nvGraphicFramePr>
          <p:cNvPr id="12" name="7 Marcador de contenido"/>
          <p:cNvGraphicFramePr>
            <a:graphicFrameLocks noGrp="1"/>
          </p:cNvGraphicFramePr>
          <p:nvPr>
            <p:ph sz="half" idx="4294967295"/>
            <p:extLst>
              <p:ext uri="{D42A27DB-BD31-4B8C-83A1-F6EECF244321}">
                <p14:modId xmlns:p14="http://schemas.microsoft.com/office/powerpoint/2010/main" val="2842468662"/>
              </p:ext>
            </p:extLst>
          </p:nvPr>
        </p:nvGraphicFramePr>
        <p:xfrm>
          <a:off x="452868" y="2566262"/>
          <a:ext cx="4040486" cy="2193018"/>
        </p:xfrm>
        <a:graphic>
          <a:graphicData uri="http://schemas.openxmlformats.org/drawingml/2006/table">
            <a:tbl>
              <a:tblPr firstRow="1" bandRow="1">
                <a:tableStyleId>{5C22544A-7EE6-4342-B048-85BDC9FD1C3A}</a:tableStyleId>
              </a:tblPr>
              <a:tblGrid>
                <a:gridCol w="1498295"/>
                <a:gridCol w="1387766"/>
                <a:gridCol w="1154425"/>
              </a:tblGrid>
              <a:tr h="1041539">
                <a:tc>
                  <a:txBody>
                    <a:bodyPr/>
                    <a:lstStyle/>
                    <a:p>
                      <a:r>
                        <a:rPr lang="es-ES" sz="1800" dirty="0" smtClean="0"/>
                        <a:t>Valor real                    </a:t>
                      </a:r>
                      <a:r>
                        <a:rPr lang="es-ES" sz="1800" dirty="0" smtClean="0">
                          <a:solidFill>
                            <a:schemeClr val="accent1"/>
                          </a:solidFill>
                        </a:rPr>
                        <a:t>……………</a:t>
                      </a:r>
                      <a:r>
                        <a:rPr lang="es-ES" sz="1800" dirty="0" smtClean="0"/>
                        <a:t>Valor         </a:t>
                      </a:r>
                      <a:r>
                        <a:rPr lang="es-ES" sz="1800" dirty="0" smtClean="0">
                          <a:solidFill>
                            <a:schemeClr val="accent1"/>
                          </a:solidFill>
                        </a:rPr>
                        <a:t>………</a:t>
                      </a:r>
                      <a:r>
                        <a:rPr lang="es-ES" sz="1800" dirty="0" smtClean="0"/>
                        <a:t>predicho</a:t>
                      </a:r>
                      <a:endParaRPr lang="es-ES" sz="1800" dirty="0"/>
                    </a:p>
                  </a:txBody>
                  <a:tcPr marL="85968" marR="85968"/>
                </a:tc>
                <a:tc>
                  <a:txBody>
                    <a:bodyPr/>
                    <a:lstStyle/>
                    <a:p>
                      <a:r>
                        <a:rPr lang="es-ES" sz="1800" dirty="0" smtClean="0"/>
                        <a:t>No sobrevive (0)</a:t>
                      </a:r>
                      <a:endParaRPr lang="es-ES" sz="1800" dirty="0"/>
                    </a:p>
                  </a:txBody>
                  <a:tcPr marL="85968" marR="85968"/>
                </a:tc>
                <a:tc>
                  <a:txBody>
                    <a:bodyPr/>
                    <a:lstStyle/>
                    <a:p>
                      <a:r>
                        <a:rPr lang="es-ES" sz="1800" dirty="0" smtClean="0"/>
                        <a:t>Sobrevive (1)</a:t>
                      </a:r>
                      <a:endParaRPr lang="es-ES" sz="1800" dirty="0"/>
                    </a:p>
                  </a:txBody>
                  <a:tcPr marL="85968" marR="85968"/>
                </a:tc>
              </a:tr>
              <a:tr h="729077">
                <a:tc>
                  <a:txBody>
                    <a:bodyPr/>
                    <a:lstStyle/>
                    <a:p>
                      <a:r>
                        <a:rPr lang="es-ES" sz="1800" dirty="0" smtClean="0"/>
                        <a:t>No sobrevivió (0)</a:t>
                      </a:r>
                      <a:endParaRPr lang="es-ES" sz="1800" dirty="0"/>
                    </a:p>
                  </a:txBody>
                  <a:tcPr marL="85968" marR="85968"/>
                </a:tc>
                <a:tc>
                  <a:txBody>
                    <a:bodyPr/>
                    <a:lstStyle/>
                    <a:p>
                      <a:r>
                        <a:rPr lang="es-ES" sz="1800" dirty="0" smtClean="0"/>
                        <a:t>649</a:t>
                      </a:r>
                      <a:endParaRPr lang="es-ES" sz="1800" dirty="0"/>
                    </a:p>
                  </a:txBody>
                  <a:tcPr marL="85968" marR="85968"/>
                </a:tc>
                <a:tc>
                  <a:txBody>
                    <a:bodyPr/>
                    <a:lstStyle/>
                    <a:p>
                      <a:r>
                        <a:rPr lang="es-ES" sz="1800" dirty="0" smtClean="0"/>
                        <a:t>13</a:t>
                      </a:r>
                      <a:endParaRPr lang="es-ES" sz="1800" dirty="0"/>
                    </a:p>
                  </a:txBody>
                  <a:tcPr marL="85968" marR="85968"/>
                </a:tc>
              </a:tr>
              <a:tr h="422402">
                <a:tc>
                  <a:txBody>
                    <a:bodyPr/>
                    <a:lstStyle/>
                    <a:p>
                      <a:r>
                        <a:rPr lang="es-ES" sz="1800" dirty="0" smtClean="0"/>
                        <a:t>Sobrevivió (1)</a:t>
                      </a:r>
                      <a:endParaRPr lang="es-ES" sz="1800" dirty="0"/>
                    </a:p>
                  </a:txBody>
                  <a:tcPr marL="85968" marR="85968"/>
                </a:tc>
                <a:tc>
                  <a:txBody>
                    <a:bodyPr/>
                    <a:lstStyle/>
                    <a:p>
                      <a:r>
                        <a:rPr lang="es-ES" sz="1800" dirty="0" smtClean="0"/>
                        <a:t>146</a:t>
                      </a:r>
                      <a:endParaRPr lang="es-ES" sz="1800" dirty="0"/>
                    </a:p>
                  </a:txBody>
                  <a:tcPr marL="85968" marR="85968"/>
                </a:tc>
                <a:tc>
                  <a:txBody>
                    <a:bodyPr/>
                    <a:lstStyle/>
                    <a:p>
                      <a:r>
                        <a:rPr lang="es-ES" sz="1800" dirty="0" smtClean="0"/>
                        <a:t>176</a:t>
                      </a:r>
                      <a:endParaRPr lang="es-ES" sz="1800" dirty="0"/>
                    </a:p>
                  </a:txBody>
                  <a:tcPr marL="85968" marR="85968"/>
                </a:tc>
              </a:tr>
            </a:tbl>
          </a:graphicData>
        </a:graphic>
      </p:graphicFrame>
      <p:sp>
        <p:nvSpPr>
          <p:cNvPr id="11" name="10 CuadroTexto"/>
          <p:cNvSpPr txBox="1"/>
          <p:nvPr/>
        </p:nvSpPr>
        <p:spPr>
          <a:xfrm>
            <a:off x="457201" y="5206218"/>
            <a:ext cx="3602333" cy="1415772"/>
          </a:xfrm>
          <a:prstGeom prst="rect">
            <a:avLst/>
          </a:prstGeom>
          <a:noFill/>
        </p:spPr>
        <p:txBody>
          <a:bodyPr wrap="none" lIns="91418" tIns="45710" rIns="91418" bIns="45710" rtlCol="0">
            <a:spAutoFit/>
          </a:bodyPr>
          <a:lstStyle/>
          <a:p>
            <a:pPr algn="ctr"/>
            <a:r>
              <a:rPr lang="es-ES" sz="1400" i="1" dirty="0" err="1">
                <a:solidFill>
                  <a:schemeClr val="bg1"/>
                </a:solidFill>
              </a:rPr>
              <a:t>Accuracy</a:t>
            </a:r>
            <a:r>
              <a:rPr lang="es-ES" sz="1400" i="1" dirty="0">
                <a:solidFill>
                  <a:schemeClr val="bg1"/>
                </a:solidFill>
              </a:rPr>
              <a:t> = (TP + TN) / P + N</a:t>
            </a:r>
          </a:p>
          <a:p>
            <a:endParaRPr lang="es-ES" dirty="0" smtClean="0"/>
          </a:p>
          <a:p>
            <a:r>
              <a:rPr lang="es-ES" dirty="0" err="1" smtClean="0"/>
              <a:t>Accuracy</a:t>
            </a:r>
            <a:r>
              <a:rPr lang="es-ES" dirty="0" smtClean="0"/>
              <a:t> = (649 + 176) / 984 = 0,838</a:t>
            </a:r>
          </a:p>
          <a:p>
            <a:endParaRPr lang="es-ES" dirty="0"/>
          </a:p>
          <a:p>
            <a:pPr algn="ctr"/>
            <a:r>
              <a:rPr lang="es-ES" dirty="0" smtClean="0">
                <a:solidFill>
                  <a:srgbClr val="C00000"/>
                </a:solidFill>
              </a:rPr>
              <a:t>ESTO NO ES UNA BUENA IDEA!!</a:t>
            </a:r>
            <a:endParaRPr lang="es-ES" dirty="0">
              <a:solidFill>
                <a:srgbClr val="C00000"/>
              </a:solidFill>
            </a:endParaRPr>
          </a:p>
        </p:txBody>
      </p:sp>
      <p:graphicFrame>
        <p:nvGraphicFramePr>
          <p:cNvPr id="14" name="7 Marcador de contenido"/>
          <p:cNvGraphicFramePr>
            <a:graphicFrameLocks/>
          </p:cNvGraphicFramePr>
          <p:nvPr>
            <p:extLst>
              <p:ext uri="{D42A27DB-BD31-4B8C-83A1-F6EECF244321}">
                <p14:modId xmlns:p14="http://schemas.microsoft.com/office/powerpoint/2010/main" val="163967832"/>
              </p:ext>
            </p:extLst>
          </p:nvPr>
        </p:nvGraphicFramePr>
        <p:xfrm>
          <a:off x="4685214" y="2588537"/>
          <a:ext cx="4040486" cy="2193018"/>
        </p:xfrm>
        <a:graphic>
          <a:graphicData uri="http://schemas.openxmlformats.org/drawingml/2006/table">
            <a:tbl>
              <a:tblPr firstRow="1" bandRow="1">
                <a:tableStyleId>{5C22544A-7EE6-4342-B048-85BDC9FD1C3A}</a:tableStyleId>
              </a:tblPr>
              <a:tblGrid>
                <a:gridCol w="1498295"/>
                <a:gridCol w="1387766"/>
                <a:gridCol w="1154425"/>
              </a:tblGrid>
              <a:tr h="10415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dirty="0" smtClean="0"/>
                        <a:t>Valor real                    </a:t>
                      </a:r>
                      <a:r>
                        <a:rPr lang="es-ES" sz="1800" dirty="0" smtClean="0">
                          <a:solidFill>
                            <a:schemeClr val="accent1"/>
                          </a:solidFill>
                        </a:rPr>
                        <a:t>……………</a:t>
                      </a:r>
                      <a:r>
                        <a:rPr lang="es-ES" sz="1800" dirty="0" smtClean="0"/>
                        <a:t>Valor         </a:t>
                      </a:r>
                      <a:r>
                        <a:rPr lang="es-ES" sz="1800" dirty="0" smtClean="0">
                          <a:solidFill>
                            <a:schemeClr val="accent1"/>
                          </a:solidFill>
                        </a:rPr>
                        <a:t>………</a:t>
                      </a:r>
                      <a:r>
                        <a:rPr lang="es-ES" sz="1800" dirty="0" smtClean="0"/>
                        <a:t>predicho</a:t>
                      </a:r>
                    </a:p>
                  </a:txBody>
                  <a:tcPr marL="85968" marR="85968"/>
                </a:tc>
                <a:tc>
                  <a:txBody>
                    <a:bodyPr/>
                    <a:lstStyle/>
                    <a:p>
                      <a:r>
                        <a:rPr lang="es-ES" sz="1800" dirty="0" smtClean="0"/>
                        <a:t>No sobrevive (0)</a:t>
                      </a:r>
                      <a:endParaRPr lang="es-ES" sz="1800" dirty="0"/>
                    </a:p>
                  </a:txBody>
                  <a:tcPr marL="85968" marR="85968"/>
                </a:tc>
                <a:tc>
                  <a:txBody>
                    <a:bodyPr/>
                    <a:lstStyle/>
                    <a:p>
                      <a:r>
                        <a:rPr lang="es-ES" sz="1800" dirty="0" smtClean="0"/>
                        <a:t>Sobrevive (1)</a:t>
                      </a:r>
                      <a:endParaRPr lang="es-ES" sz="1800" dirty="0"/>
                    </a:p>
                  </a:txBody>
                  <a:tcPr marL="85968" marR="85968"/>
                </a:tc>
              </a:tr>
              <a:tr h="729077">
                <a:tc>
                  <a:txBody>
                    <a:bodyPr/>
                    <a:lstStyle/>
                    <a:p>
                      <a:r>
                        <a:rPr lang="es-ES" sz="1800" dirty="0" smtClean="0"/>
                        <a:t>No sobrevivió (0)</a:t>
                      </a:r>
                      <a:endParaRPr lang="es-ES" sz="1800" dirty="0"/>
                    </a:p>
                  </a:txBody>
                  <a:tcPr marL="85968" marR="85968"/>
                </a:tc>
                <a:tc>
                  <a:txBody>
                    <a:bodyPr/>
                    <a:lstStyle/>
                    <a:p>
                      <a:r>
                        <a:rPr lang="es-ES" sz="1800" dirty="0" smtClean="0"/>
                        <a:t>193</a:t>
                      </a:r>
                      <a:endParaRPr lang="es-ES" sz="1800" dirty="0"/>
                    </a:p>
                  </a:txBody>
                  <a:tcPr marL="85968" marR="85968"/>
                </a:tc>
                <a:tc>
                  <a:txBody>
                    <a:bodyPr/>
                    <a:lstStyle/>
                    <a:p>
                      <a:r>
                        <a:rPr lang="es-ES" sz="1800" dirty="0" smtClean="0"/>
                        <a:t>9</a:t>
                      </a:r>
                      <a:endParaRPr lang="es-ES" sz="1800" dirty="0"/>
                    </a:p>
                  </a:txBody>
                  <a:tcPr marL="85968" marR="85968"/>
                </a:tc>
              </a:tr>
              <a:tr h="422402">
                <a:tc>
                  <a:txBody>
                    <a:bodyPr/>
                    <a:lstStyle/>
                    <a:p>
                      <a:r>
                        <a:rPr lang="es-ES" sz="1800" dirty="0" smtClean="0"/>
                        <a:t>Sobrevivió (1)</a:t>
                      </a:r>
                      <a:endParaRPr lang="es-ES" sz="1800" dirty="0"/>
                    </a:p>
                  </a:txBody>
                  <a:tcPr marL="85968" marR="85968"/>
                </a:tc>
                <a:tc>
                  <a:txBody>
                    <a:bodyPr/>
                    <a:lstStyle/>
                    <a:p>
                      <a:r>
                        <a:rPr lang="es-ES" sz="1800" dirty="0" smtClean="0"/>
                        <a:t>59</a:t>
                      </a:r>
                      <a:endParaRPr lang="es-ES" sz="1800" dirty="0"/>
                    </a:p>
                  </a:txBody>
                  <a:tcPr marL="85968" marR="85968"/>
                </a:tc>
                <a:tc>
                  <a:txBody>
                    <a:bodyPr/>
                    <a:lstStyle/>
                    <a:p>
                      <a:r>
                        <a:rPr lang="es-ES" sz="1800" dirty="0" smtClean="0"/>
                        <a:t>68</a:t>
                      </a:r>
                      <a:endParaRPr lang="es-ES" sz="1800" dirty="0"/>
                    </a:p>
                  </a:txBody>
                  <a:tcPr marL="85968" marR="85968"/>
                </a:tc>
              </a:tr>
            </a:tbl>
          </a:graphicData>
        </a:graphic>
      </p:graphicFrame>
      <p:sp>
        <p:nvSpPr>
          <p:cNvPr id="15" name="14 CuadroTexto"/>
          <p:cNvSpPr txBox="1"/>
          <p:nvPr/>
        </p:nvSpPr>
        <p:spPr>
          <a:xfrm>
            <a:off x="4646068" y="5717184"/>
            <a:ext cx="3485313" cy="923330"/>
          </a:xfrm>
          <a:prstGeom prst="rect">
            <a:avLst/>
          </a:prstGeom>
          <a:noFill/>
        </p:spPr>
        <p:txBody>
          <a:bodyPr wrap="none" lIns="91418" tIns="45710" rIns="91418" bIns="45710" rtlCol="0">
            <a:spAutoFit/>
          </a:bodyPr>
          <a:lstStyle/>
          <a:p>
            <a:r>
              <a:rPr lang="es-ES" dirty="0" err="1" smtClean="0"/>
              <a:t>Accuracy</a:t>
            </a:r>
            <a:r>
              <a:rPr lang="es-ES" dirty="0" smtClean="0"/>
              <a:t> = (193 + 68) / 329 = 0,793</a:t>
            </a:r>
          </a:p>
          <a:p>
            <a:endParaRPr lang="es-ES" dirty="0"/>
          </a:p>
          <a:p>
            <a:pPr algn="ctr"/>
            <a:r>
              <a:rPr lang="es-ES" dirty="0" smtClean="0">
                <a:solidFill>
                  <a:srgbClr val="00B050"/>
                </a:solidFill>
              </a:rPr>
              <a:t>ESTA SÍ ES UNA BUENA IDEA!!</a:t>
            </a:r>
            <a:endParaRPr lang="es-ES" dirty="0">
              <a:solidFill>
                <a:srgbClr val="00B050"/>
              </a:solidFill>
            </a:endParaRPr>
          </a:p>
        </p:txBody>
      </p:sp>
      <p:cxnSp>
        <p:nvCxnSpPr>
          <p:cNvPr id="7" name="6 Conector recto"/>
          <p:cNvCxnSpPr/>
          <p:nvPr/>
        </p:nvCxnSpPr>
        <p:spPr>
          <a:xfrm flipH="1">
            <a:off x="457202" y="2577739"/>
            <a:ext cx="1484811" cy="9840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H="1">
            <a:off x="4685414" y="2608213"/>
            <a:ext cx="1484811" cy="9840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1 Título"/>
          <p:cNvSpPr txBox="1">
            <a:spLocks/>
          </p:cNvSpPr>
          <p:nvPr/>
        </p:nvSpPr>
        <p:spPr>
          <a:xfrm>
            <a:off x="0" y="274638"/>
            <a:ext cx="8229600" cy="1143000"/>
          </a:xfrm>
          <a:prstGeom prst="rect">
            <a:avLst/>
          </a:prstGeom>
        </p:spPr>
        <p:txBody>
          <a:bodyPr lIns="91418" tIns="45710" rIns="91418" bIns="45710">
            <a:noAutofit/>
          </a:bodyPr>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pPr algn="ctr"/>
            <a:r>
              <a:rPr lang="es-ES" sz="4400" dirty="0">
                <a:solidFill>
                  <a:schemeClr val="tx1">
                    <a:lumMod val="50000"/>
                    <a:lumOff val="50000"/>
                  </a:schemeClr>
                </a:solidFill>
              </a:rPr>
              <a:t>5. Evaluar el modelo</a:t>
            </a:r>
            <a:endParaRPr lang="es-ES" sz="4400" dirty="0">
              <a:solidFill>
                <a:schemeClr val="tx1">
                  <a:lumMod val="50000"/>
                  <a:lumOff val="50000"/>
                </a:schemeClr>
              </a:solidFill>
            </a:endParaRPr>
          </a:p>
        </p:txBody>
      </p:sp>
      <p:sp>
        <p:nvSpPr>
          <p:cNvPr id="19"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Scikit-learn</a:t>
            </a:r>
            <a:endParaRPr lang="es-ES" sz="1100" dirty="0"/>
          </a:p>
        </p:txBody>
      </p:sp>
    </p:spTree>
    <p:extLst>
      <p:ext uri="{BB962C8B-B14F-4D97-AF65-F5344CB8AC3E}">
        <p14:creationId xmlns:p14="http://schemas.microsoft.com/office/powerpoint/2010/main" val="10042009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0" y="274638"/>
            <a:ext cx="8229600" cy="1143000"/>
          </a:xfrm>
          <a:prstGeom prst="rect">
            <a:avLst/>
          </a:prstGeom>
        </p:spPr>
        <p:txBody>
          <a:bodyPr lIns="91418" tIns="45710" rIns="91418" bIns="45710">
            <a:normAutofit/>
          </a:bodyPr>
          <a:lstStyle/>
          <a:p>
            <a:pPr algn="ctr"/>
            <a:r>
              <a:rPr lang="es-ES" sz="4400" b="1" dirty="0" err="1">
                <a:solidFill>
                  <a:schemeClr val="tx1">
                    <a:lumMod val="50000"/>
                    <a:lumOff val="50000"/>
                  </a:schemeClr>
                </a:solidFill>
              </a:rPr>
              <a:t>Common</a:t>
            </a:r>
            <a:r>
              <a:rPr lang="es-ES" sz="4400" b="1" dirty="0">
                <a:solidFill>
                  <a:schemeClr val="tx1">
                    <a:lumMod val="50000"/>
                    <a:lumOff val="50000"/>
                  </a:schemeClr>
                </a:solidFill>
              </a:rPr>
              <a:t> </a:t>
            </a:r>
            <a:r>
              <a:rPr lang="es-ES" sz="4400" b="1" dirty="0" err="1">
                <a:solidFill>
                  <a:schemeClr val="tx1">
                    <a:lumMod val="50000"/>
                    <a:lumOff val="50000"/>
                  </a:schemeClr>
                </a:solidFill>
              </a:rPr>
              <a:t>mistakes</a:t>
            </a:r>
            <a:endParaRPr lang="es-ES" sz="4400" dirty="0">
              <a:solidFill>
                <a:schemeClr val="tx1">
                  <a:lumMod val="50000"/>
                  <a:lumOff val="50000"/>
                </a:schemeClr>
              </a:solidFill>
            </a:endParaRPr>
          </a:p>
        </p:txBody>
      </p:sp>
      <p:sp>
        <p:nvSpPr>
          <p:cNvPr id="3" name="2 Marcador de contenido"/>
          <p:cNvSpPr>
            <a:spLocks noGrp="1"/>
          </p:cNvSpPr>
          <p:nvPr>
            <p:ph idx="4294967295"/>
          </p:nvPr>
        </p:nvSpPr>
        <p:spPr>
          <a:xfrm>
            <a:off x="461577" y="1600201"/>
            <a:ext cx="8229600" cy="4525963"/>
          </a:xfrm>
          <a:prstGeom prst="rect">
            <a:avLst/>
          </a:prstGeom>
        </p:spPr>
        <p:txBody>
          <a:bodyPr lIns="91418" tIns="45710" rIns="91418" bIns="45710"/>
          <a:lstStyle/>
          <a:p>
            <a:pPr marL="0" indent="0">
              <a:buNone/>
            </a:pPr>
            <a:r>
              <a:rPr lang="en-US" b="1" i="1" dirty="0" smtClean="0"/>
              <a:t>“If </a:t>
            </a:r>
            <a:r>
              <a:rPr lang="en-US" b="1" i="1" dirty="0"/>
              <a:t>you torture the data long enough, it will confess</a:t>
            </a:r>
            <a:r>
              <a:rPr lang="en-US" b="1" i="1" dirty="0" smtClean="0"/>
              <a:t>.</a:t>
            </a:r>
            <a:r>
              <a:rPr lang="es-ES" i="1" dirty="0"/>
              <a:t>” </a:t>
            </a:r>
            <a:r>
              <a:rPr lang="es-ES" sz="1800" i="1" dirty="0"/>
              <a:t>Ronald </a:t>
            </a:r>
            <a:r>
              <a:rPr lang="es-ES" sz="1800" i="1" dirty="0" err="1"/>
              <a:t>Coase</a:t>
            </a:r>
            <a:r>
              <a:rPr lang="es-ES" sz="1800" i="1" dirty="0"/>
              <a:t>, </a:t>
            </a:r>
            <a:r>
              <a:rPr lang="es-ES" sz="1800" i="1" dirty="0" err="1"/>
              <a:t>Economist</a:t>
            </a:r>
            <a:endParaRPr lang="es-ES" sz="1800" i="1" dirty="0"/>
          </a:p>
          <a:p>
            <a:pPr marL="0" indent="0">
              <a:buNone/>
            </a:pPr>
            <a:endParaRPr lang="en-US" sz="1800" dirty="0"/>
          </a:p>
          <a:p>
            <a:pPr marL="0" indent="0">
              <a:buNone/>
            </a:pPr>
            <a:r>
              <a:rPr lang="en-US" sz="1800" dirty="0"/>
              <a:t>     Example </a:t>
            </a:r>
            <a:r>
              <a:rPr lang="en-US" sz="1800" dirty="0"/>
              <a:t>of a typical error</a:t>
            </a:r>
            <a:endParaRPr lang="en-US" sz="1800" i="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90" y="3269838"/>
            <a:ext cx="5610225"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40" y="2727977"/>
            <a:ext cx="6594035" cy="4067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12 Conector recto"/>
          <p:cNvCxnSpPr/>
          <p:nvPr/>
        </p:nvCxnSpPr>
        <p:spPr>
          <a:xfrm>
            <a:off x="609602" y="1558834"/>
            <a:ext cx="72716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613947" y="1606726"/>
            <a:ext cx="72716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613947" y="2660515"/>
            <a:ext cx="72716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a:off x="618294" y="2708407"/>
            <a:ext cx="7271657"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Mistakes</a:t>
            </a:r>
            <a:endParaRPr lang="es-ES" sz="1100" dirty="0"/>
          </a:p>
        </p:txBody>
      </p:sp>
    </p:spTree>
    <p:extLst>
      <p:ext uri="{BB962C8B-B14F-4D97-AF65-F5344CB8AC3E}">
        <p14:creationId xmlns:p14="http://schemas.microsoft.com/office/powerpoint/2010/main" val="342255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0" y="1600201"/>
            <a:ext cx="8229600" cy="4525963"/>
          </a:xfrm>
          <a:prstGeom prst="rect">
            <a:avLst/>
          </a:prstGeom>
        </p:spPr>
        <p:txBody>
          <a:bodyPr lIns="91418" tIns="45710" rIns="91418" bIns="45710"/>
          <a:lstStyle/>
          <a:p>
            <a:r>
              <a:rPr lang="en-US" b="1" dirty="0"/>
              <a:t>Drawing inferences on thin data (and extrapolating it)</a:t>
            </a:r>
            <a:endParaRPr lang="es-E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90" y="3330385"/>
            <a:ext cx="439102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0" y="274638"/>
            <a:ext cx="8229600" cy="1143000"/>
          </a:xfrm>
          <a:prstGeom prst="rect">
            <a:avLst/>
          </a:prstGeom>
        </p:spPr>
        <p:txBody>
          <a:bodyPr lIns="91418" tIns="45710" rIns="91418" bIns="45710">
            <a:normAutofit/>
          </a:bodyPr>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pPr algn="ctr"/>
            <a:r>
              <a:rPr lang="es-ES" sz="4400" b="1">
                <a:solidFill>
                  <a:schemeClr val="tx1">
                    <a:lumMod val="50000"/>
                    <a:lumOff val="50000"/>
                  </a:schemeClr>
                </a:solidFill>
              </a:rPr>
              <a:t>Common mistakes</a:t>
            </a:r>
            <a:endParaRPr lang="es-ES" sz="4400" dirty="0">
              <a:solidFill>
                <a:schemeClr val="tx1">
                  <a:lumMod val="50000"/>
                  <a:lumOff val="50000"/>
                </a:schemeClr>
              </a:solidFill>
            </a:endParaRPr>
          </a:p>
        </p:txBody>
      </p:sp>
      <p:sp>
        <p:nvSpPr>
          <p:cNvPr id="8"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Mistakes</a:t>
            </a:r>
            <a:endParaRPr lang="es-ES" sz="1100" dirty="0"/>
          </a:p>
        </p:txBody>
      </p:sp>
    </p:spTree>
    <p:extLst>
      <p:ext uri="{BB962C8B-B14F-4D97-AF65-F5344CB8AC3E}">
        <p14:creationId xmlns:p14="http://schemas.microsoft.com/office/powerpoint/2010/main" val="25943482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0" y="1600201"/>
            <a:ext cx="8229600" cy="4525963"/>
          </a:xfrm>
          <a:prstGeom prst="rect">
            <a:avLst/>
          </a:prstGeom>
        </p:spPr>
        <p:txBody>
          <a:bodyPr lIns="91418" tIns="45710" rIns="91418" bIns="45710"/>
          <a:lstStyle/>
          <a:p>
            <a:r>
              <a:rPr lang="en-US" b="1" dirty="0"/>
              <a:t>Correlation does not mean Causation</a:t>
            </a:r>
            <a:endParaRPr lang="es-E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949" y="2576515"/>
            <a:ext cx="428625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90124" y="6147303"/>
            <a:ext cx="3616604" cy="367134"/>
          </a:xfrm>
          <a:prstGeom prst="rect">
            <a:avLst/>
          </a:prstGeom>
          <a:noFill/>
        </p:spPr>
        <p:txBody>
          <a:bodyPr wrap="none" lIns="91418" tIns="45710" rIns="91418" bIns="45710" rtlCol="0">
            <a:spAutoFit/>
          </a:bodyPr>
          <a:lstStyle/>
          <a:p>
            <a:r>
              <a:rPr lang="es-ES" sz="1200" dirty="0"/>
              <a:t>Fuente: </a:t>
            </a:r>
            <a:r>
              <a:rPr lang="es-ES" sz="1200" dirty="0">
                <a:hlinkClick r:id="rId3"/>
              </a:rPr>
              <a:t>http://www.venganza.org/about/open-letter</a:t>
            </a:r>
            <a:r>
              <a:rPr lang="es-ES" dirty="0" smtClean="0">
                <a:hlinkClick r:id="rId3"/>
              </a:rPr>
              <a:t>/</a:t>
            </a:r>
            <a:endParaRPr lang="es-ES" dirty="0"/>
          </a:p>
        </p:txBody>
      </p:sp>
      <p:pic>
        <p:nvPicPr>
          <p:cNvPr id="8" name="Picture 2" descr="Resultado de imagen de jack sparro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5085" y="5320937"/>
            <a:ext cx="2014582" cy="1510937"/>
          </a:xfrm>
          <a:prstGeom prst="rect">
            <a:avLst/>
          </a:prstGeom>
          <a:noFill/>
          <a:extLst>
            <a:ext uri="{909E8E84-426E-40DD-AFC4-6F175D3DCCD1}">
              <a14:hiddenFill xmlns:a14="http://schemas.microsoft.com/office/drawing/2010/main">
                <a:solidFill>
                  <a:srgbClr val="FFFFFF"/>
                </a:solidFill>
              </a14:hiddenFill>
            </a:ext>
          </a:extLst>
        </p:spPr>
      </p:pic>
      <p:sp>
        <p:nvSpPr>
          <p:cNvPr id="9" name="8 CuadroTexto"/>
          <p:cNvSpPr txBox="1"/>
          <p:nvPr/>
        </p:nvSpPr>
        <p:spPr>
          <a:xfrm>
            <a:off x="6749143" y="4808705"/>
            <a:ext cx="2329232" cy="523200"/>
          </a:xfrm>
          <a:prstGeom prst="rect">
            <a:avLst/>
          </a:prstGeom>
          <a:noFill/>
        </p:spPr>
        <p:txBody>
          <a:bodyPr wrap="square" lIns="91418" tIns="45710" rIns="91418" bIns="45710" rtlCol="0">
            <a:spAutoFit/>
          </a:bodyPr>
          <a:lstStyle/>
          <a:p>
            <a:r>
              <a:rPr lang="es-ES" sz="1400" dirty="0"/>
              <a:t>¡Para frenar el calentamiento global: hagámonos piratas!</a:t>
            </a:r>
          </a:p>
        </p:txBody>
      </p:sp>
      <p:sp>
        <p:nvSpPr>
          <p:cNvPr id="10" name="1 Título"/>
          <p:cNvSpPr txBox="1">
            <a:spLocks/>
          </p:cNvSpPr>
          <p:nvPr/>
        </p:nvSpPr>
        <p:spPr>
          <a:xfrm>
            <a:off x="0" y="274638"/>
            <a:ext cx="8229600" cy="1143000"/>
          </a:xfrm>
          <a:prstGeom prst="rect">
            <a:avLst/>
          </a:prstGeom>
        </p:spPr>
        <p:txBody>
          <a:bodyPr lIns="91418" tIns="45710" rIns="91418" bIns="45710">
            <a:normAutofit/>
          </a:bodyPr>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pPr algn="ctr"/>
            <a:r>
              <a:rPr lang="es-ES" sz="4400" b="1">
                <a:solidFill>
                  <a:schemeClr val="tx1">
                    <a:lumMod val="50000"/>
                    <a:lumOff val="50000"/>
                  </a:schemeClr>
                </a:solidFill>
              </a:rPr>
              <a:t>Common mistakes</a:t>
            </a:r>
            <a:endParaRPr lang="es-ES" sz="4400" dirty="0">
              <a:solidFill>
                <a:schemeClr val="tx1">
                  <a:lumMod val="50000"/>
                  <a:lumOff val="50000"/>
                </a:schemeClr>
              </a:solidFill>
            </a:endParaRPr>
          </a:p>
        </p:txBody>
      </p:sp>
      <p:sp>
        <p:nvSpPr>
          <p:cNvPr id="12"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Mistakes</a:t>
            </a:r>
            <a:endParaRPr lang="es-ES" sz="1100" dirty="0"/>
          </a:p>
        </p:txBody>
      </p:sp>
    </p:spTree>
    <p:extLst>
      <p:ext uri="{BB962C8B-B14F-4D97-AF65-F5344CB8AC3E}">
        <p14:creationId xmlns:p14="http://schemas.microsoft.com/office/powerpoint/2010/main" val="39978592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0" y="1600201"/>
            <a:ext cx="8229600" cy="4525963"/>
          </a:xfrm>
          <a:prstGeom prst="rect">
            <a:avLst/>
          </a:prstGeom>
        </p:spPr>
        <p:txBody>
          <a:bodyPr lIns="91418" tIns="45710" rIns="91418" bIns="45710"/>
          <a:lstStyle/>
          <a:p>
            <a:r>
              <a:rPr lang="en-US" b="1" dirty="0"/>
              <a:t>Wrong applications of the inferences</a:t>
            </a:r>
            <a:endParaRPr lang="es-E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5" y="2315964"/>
            <a:ext cx="5172075"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0" y="274638"/>
            <a:ext cx="8229600" cy="1143000"/>
          </a:xfrm>
          <a:prstGeom prst="rect">
            <a:avLst/>
          </a:prstGeom>
        </p:spPr>
        <p:txBody>
          <a:bodyPr lIns="91418" tIns="45710" rIns="91418" bIns="45710">
            <a:normAutofit/>
          </a:bodyPr>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pPr algn="ctr"/>
            <a:r>
              <a:rPr lang="es-ES" sz="4400" b="1">
                <a:solidFill>
                  <a:schemeClr val="tx1">
                    <a:lumMod val="50000"/>
                    <a:lumOff val="50000"/>
                  </a:schemeClr>
                </a:solidFill>
              </a:rPr>
              <a:t>Common mistakes</a:t>
            </a:r>
            <a:endParaRPr lang="es-ES" sz="4400" dirty="0">
              <a:solidFill>
                <a:schemeClr val="tx1">
                  <a:lumMod val="50000"/>
                  <a:lumOff val="50000"/>
                </a:schemeClr>
              </a:solidFill>
            </a:endParaRPr>
          </a:p>
        </p:txBody>
      </p:sp>
      <p:sp>
        <p:nvSpPr>
          <p:cNvPr id="7"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err="1" smtClean="0"/>
              <a:t>Mistakes</a:t>
            </a:r>
            <a:endParaRPr lang="es-ES" sz="1100" dirty="0"/>
          </a:p>
        </p:txBody>
      </p:sp>
    </p:spTree>
    <p:extLst>
      <p:ext uri="{BB962C8B-B14F-4D97-AF65-F5344CB8AC3E}">
        <p14:creationId xmlns:p14="http://schemas.microsoft.com/office/powerpoint/2010/main" val="41812899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59" y="827311"/>
            <a:ext cx="7940006"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4612262" y="5715000"/>
            <a:ext cx="3791510" cy="2769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CuadroTexto"/>
          <p:cNvSpPr txBox="1"/>
          <p:nvPr/>
        </p:nvSpPr>
        <p:spPr>
          <a:xfrm>
            <a:off x="4568258" y="5715000"/>
            <a:ext cx="3933468" cy="553978"/>
          </a:xfrm>
          <a:prstGeom prst="rect">
            <a:avLst/>
          </a:prstGeom>
          <a:noFill/>
        </p:spPr>
        <p:txBody>
          <a:bodyPr wrap="none" lIns="91418" tIns="45710" rIns="91418" bIns="45710" rtlCol="0">
            <a:spAutoFit/>
          </a:bodyPr>
          <a:lstStyle/>
          <a:p>
            <a:r>
              <a:rPr lang="es-ES" sz="1200" dirty="0" smtClean="0"/>
              <a:t>Fuente</a:t>
            </a:r>
            <a:r>
              <a:rPr lang="es-ES" sz="1200" dirty="0"/>
              <a:t>: </a:t>
            </a:r>
            <a:r>
              <a:rPr lang="es-ES" sz="1200" dirty="0">
                <a:hlinkClick r:id="rId3"/>
              </a:rPr>
              <a:t>http://astrofactoria.webcindario.com/Articulo5.htm</a:t>
            </a:r>
            <a:endParaRPr lang="es-ES" sz="1200" dirty="0"/>
          </a:p>
          <a:p>
            <a:endParaRPr lang="es-ES" dirty="0"/>
          </a:p>
        </p:txBody>
      </p:sp>
      <p:sp>
        <p:nvSpPr>
          <p:cNvPr id="7"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Experiencias</a:t>
            </a:r>
            <a:endParaRPr lang="es-ES" sz="1100" dirty="0"/>
          </a:p>
        </p:txBody>
      </p:sp>
    </p:spTree>
    <p:extLst>
      <p:ext uri="{BB962C8B-B14F-4D97-AF65-F5344CB8AC3E}">
        <p14:creationId xmlns:p14="http://schemas.microsoft.com/office/powerpoint/2010/main" val="2699731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8921" y="2690950"/>
            <a:ext cx="2295835" cy="1289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Marcador de contenido"/>
          <p:cNvSpPr>
            <a:spLocks noGrp="1"/>
          </p:cNvSpPr>
          <p:nvPr>
            <p:ph idx="4294967295"/>
          </p:nvPr>
        </p:nvSpPr>
        <p:spPr>
          <a:xfrm>
            <a:off x="348359" y="1626329"/>
            <a:ext cx="8560509" cy="4525963"/>
          </a:xfrm>
          <a:prstGeom prst="rect">
            <a:avLst/>
          </a:prstGeom>
        </p:spPr>
        <p:txBody>
          <a:bodyPr lIns="91418" tIns="45710" rIns="91418" bIns="45710">
            <a:normAutofit lnSpcReduction="10000"/>
          </a:bodyPr>
          <a:lstStyle/>
          <a:p>
            <a:pPr marL="0" indent="0">
              <a:buNone/>
            </a:pPr>
            <a:r>
              <a:rPr lang="es-ES" sz="1800" dirty="0"/>
              <a:t>COURSERA</a:t>
            </a:r>
          </a:p>
          <a:p>
            <a:r>
              <a:rPr lang="en-US" sz="1800" dirty="0"/>
              <a:t>“Introduction to Data Science in Python” by University of Michigan</a:t>
            </a:r>
            <a:endParaRPr lang="es-ES" sz="1800" dirty="0"/>
          </a:p>
          <a:p>
            <a:r>
              <a:rPr lang="en-US" sz="1800" dirty="0"/>
              <a:t>5 course specialization “Applied Data Science with Python” by University of </a:t>
            </a:r>
            <a:r>
              <a:rPr lang="en-US" sz="1800" dirty="0" smtClean="0"/>
              <a:t> Michigan</a:t>
            </a:r>
            <a:endParaRPr lang="es-ES" sz="1800" dirty="0"/>
          </a:p>
          <a:p>
            <a:r>
              <a:rPr lang="en-US" sz="1800" dirty="0"/>
              <a:t>Machine Learning by Stanford University- </a:t>
            </a:r>
            <a:r>
              <a:rPr lang="en-US" sz="1800" b="1" i="1" dirty="0"/>
              <a:t>Andrew </a:t>
            </a:r>
            <a:r>
              <a:rPr lang="en-US" sz="1800" b="1" i="1" dirty="0"/>
              <a:t>Ng</a:t>
            </a:r>
          </a:p>
          <a:p>
            <a:pPr marL="0" indent="0">
              <a:buNone/>
            </a:pPr>
            <a:r>
              <a:rPr lang="es-ES" sz="1800" dirty="0">
                <a:hlinkClick r:id="rId3"/>
              </a:rPr>
              <a:t>https://</a:t>
            </a:r>
            <a:r>
              <a:rPr lang="es-ES" sz="1800" dirty="0">
                <a:hlinkClick r:id="rId3"/>
              </a:rPr>
              <a:t>www.coursera.org/learn/machine-learning</a:t>
            </a:r>
            <a:endParaRPr lang="es-ES" sz="1800" dirty="0"/>
          </a:p>
          <a:p>
            <a:r>
              <a:rPr lang="en-US" sz="1800" dirty="0"/>
              <a:t>Machine Learning: Clustering &amp; Retrieval</a:t>
            </a:r>
            <a:endParaRPr lang="es-ES" sz="1800" dirty="0"/>
          </a:p>
          <a:p>
            <a:pPr marL="0" indent="0">
              <a:buNone/>
            </a:pPr>
            <a:endParaRPr lang="es-ES" sz="1800" dirty="0">
              <a:hlinkClick r:id="rId3"/>
            </a:endParaRPr>
          </a:p>
          <a:p>
            <a:pPr marL="0" indent="0">
              <a:buNone/>
            </a:pPr>
            <a:r>
              <a:rPr lang="es-ES" sz="1800" dirty="0"/>
              <a:t>STANDFORD	</a:t>
            </a:r>
            <a:r>
              <a:rPr lang="es-ES" sz="1800" dirty="0">
                <a:hlinkClick r:id="rId3"/>
              </a:rPr>
              <a:t>http</a:t>
            </a:r>
            <a:r>
              <a:rPr lang="es-ES" sz="1800" dirty="0">
                <a:hlinkClick r:id="rId3"/>
              </a:rPr>
              <a:t>://online.stanford.edu/courses</a:t>
            </a:r>
            <a:endParaRPr lang="es-ES" sz="1800" dirty="0">
              <a:hlinkClick r:id="rId3"/>
            </a:endParaRPr>
          </a:p>
          <a:p>
            <a:pPr marL="0" indent="0">
              <a:buNone/>
            </a:pPr>
            <a:r>
              <a:rPr lang="es-ES" sz="1800" dirty="0" err="1"/>
              <a:t>EdX</a:t>
            </a:r>
            <a:r>
              <a:rPr lang="es-ES" sz="1800" dirty="0"/>
              <a:t>		</a:t>
            </a:r>
            <a:r>
              <a:rPr lang="es-ES" sz="1800" dirty="0">
                <a:hlinkClick r:id="rId4"/>
              </a:rPr>
              <a:t>https://www.edx.org/course</a:t>
            </a:r>
            <a:endParaRPr lang="es-ES" sz="1800" dirty="0"/>
          </a:p>
          <a:p>
            <a:pPr marL="0" indent="0">
              <a:buNone/>
            </a:pPr>
            <a:r>
              <a:rPr lang="es-ES" sz="1800" dirty="0" err="1"/>
              <a:t>Udacity</a:t>
            </a:r>
            <a:r>
              <a:rPr lang="es-ES" sz="1800" dirty="0"/>
              <a:t>		</a:t>
            </a:r>
            <a:r>
              <a:rPr lang="es-ES" sz="1800" dirty="0">
                <a:hlinkClick r:id="rId5"/>
              </a:rPr>
              <a:t>https://</a:t>
            </a:r>
            <a:r>
              <a:rPr lang="es-ES" sz="1800" dirty="0">
                <a:hlinkClick r:id="rId5"/>
              </a:rPr>
              <a:t>www.udacity.com/courses/all</a:t>
            </a:r>
            <a:endParaRPr lang="es-ES" sz="1800" dirty="0"/>
          </a:p>
          <a:p>
            <a:pPr marL="0" indent="0">
              <a:buNone/>
            </a:pPr>
            <a:r>
              <a:rPr lang="es-ES" sz="1800" dirty="0"/>
              <a:t>CLOUDERA	</a:t>
            </a:r>
            <a:r>
              <a:rPr lang="es-ES" sz="1800" dirty="0">
                <a:hlinkClick r:id="rId6"/>
              </a:rPr>
              <a:t>http://</a:t>
            </a:r>
            <a:r>
              <a:rPr lang="es-ES" sz="1800" dirty="0">
                <a:hlinkClick r:id="rId6"/>
              </a:rPr>
              <a:t>www.cloudera.com</a:t>
            </a:r>
            <a:endParaRPr lang="es-ES" sz="1800" dirty="0"/>
          </a:p>
          <a:p>
            <a:pPr marL="0" indent="0">
              <a:buNone/>
            </a:pPr>
            <a:endParaRPr lang="es-ES" sz="1800" dirty="0"/>
          </a:p>
          <a:p>
            <a:pPr marL="0" indent="0">
              <a:buNone/>
            </a:pPr>
            <a:r>
              <a:rPr lang="es-ES" sz="1800" dirty="0"/>
              <a:t>Vídeos en </a:t>
            </a:r>
            <a:r>
              <a:rPr lang="es-ES" sz="1800" dirty="0" err="1"/>
              <a:t>Youtube</a:t>
            </a:r>
            <a:r>
              <a:rPr lang="es-ES" sz="1800" dirty="0"/>
              <a:t> 		DATASCHOOL	</a:t>
            </a:r>
          </a:p>
          <a:p>
            <a:pPr marL="0" indent="0">
              <a:buNone/>
            </a:pPr>
            <a:r>
              <a:rPr lang="es-ES" sz="1800" dirty="0"/>
              <a:t>	</a:t>
            </a:r>
            <a:r>
              <a:rPr lang="es-ES" sz="1800" dirty="0"/>
              <a:t>		</a:t>
            </a:r>
            <a:r>
              <a:rPr lang="es-ES" sz="1800" dirty="0">
                <a:hlinkClick r:id="rId7"/>
              </a:rPr>
              <a:t> https://www.youtube.com/user/dataschool</a:t>
            </a:r>
            <a:endParaRPr lang="es-ES" sz="1800" dirty="0"/>
          </a:p>
        </p:txBody>
      </p:sp>
      <p:sp>
        <p:nvSpPr>
          <p:cNvPr id="10" name="1 Título"/>
          <p:cNvSpPr>
            <a:spLocks noGrp="1"/>
          </p:cNvSpPr>
          <p:nvPr>
            <p:ph type="title" idx="4294967295"/>
          </p:nvPr>
        </p:nvSpPr>
        <p:spPr>
          <a:xfrm>
            <a:off x="0" y="344310"/>
            <a:ext cx="8229600" cy="1143000"/>
          </a:xfrm>
          <a:prstGeom prst="rect">
            <a:avLst/>
          </a:prstGeom>
        </p:spPr>
        <p:txBody>
          <a:bodyPr lIns="91418" tIns="45710" rIns="91418" bIns="45710">
            <a:normAutofit/>
          </a:bodyPr>
          <a:lstStyle/>
          <a:p>
            <a:pPr algn="ctr"/>
            <a:r>
              <a:rPr lang="es-ES" sz="4400" b="1" dirty="0">
                <a:solidFill>
                  <a:schemeClr val="tx1">
                    <a:lumMod val="50000"/>
                    <a:lumOff val="50000"/>
                  </a:schemeClr>
                </a:solidFill>
              </a:rPr>
              <a:t>Machine </a:t>
            </a:r>
            <a:r>
              <a:rPr lang="es-ES" sz="4400" b="1" dirty="0" err="1">
                <a:solidFill>
                  <a:schemeClr val="tx1">
                    <a:lumMod val="50000"/>
                    <a:lumOff val="50000"/>
                  </a:schemeClr>
                </a:solidFill>
              </a:rPr>
              <a:t>Learning</a:t>
            </a:r>
            <a:r>
              <a:rPr lang="es-ES" sz="4400" b="1" dirty="0">
                <a:solidFill>
                  <a:schemeClr val="tx1">
                    <a:lumMod val="50000"/>
                    <a:lumOff val="50000"/>
                  </a:schemeClr>
                </a:solidFill>
              </a:rPr>
              <a:t> es más ….</a:t>
            </a:r>
            <a:endParaRPr lang="es-ES" sz="4400" dirty="0">
              <a:solidFill>
                <a:schemeClr val="tx1">
                  <a:lumMod val="50000"/>
                  <a:lumOff val="50000"/>
                </a:schemeClr>
              </a:solidFill>
            </a:endParaRPr>
          </a:p>
        </p:txBody>
      </p:sp>
      <p:sp>
        <p:nvSpPr>
          <p:cNvPr id="7" name="AutoShape 2" descr="Resultado de imagen de andrew ng &quot;machine learning&quot;"/>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8" tIns="45710" rIns="91418" bIns="45710" numCol="1" anchor="t" anchorCtr="0" compatLnSpc="1">
            <a:prstTxWarp prst="textNoShape">
              <a:avLst/>
            </a:prstTxWarp>
          </a:bodyPr>
          <a:lstStyle/>
          <a:p>
            <a:endParaRPr lang="es-ES"/>
          </a:p>
        </p:txBody>
      </p:sp>
      <p:sp>
        <p:nvSpPr>
          <p:cNvPr id="3" name="2 Rectángulo redondeado"/>
          <p:cNvSpPr/>
          <p:nvPr/>
        </p:nvSpPr>
        <p:spPr>
          <a:xfrm>
            <a:off x="351522" y="2560310"/>
            <a:ext cx="5761899" cy="600891"/>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lang="es-ES"/>
          </a:p>
        </p:txBody>
      </p:sp>
      <p:sp>
        <p:nvSpPr>
          <p:cNvPr id="9"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Y más …</a:t>
            </a:r>
            <a:endParaRPr lang="es-ES" sz="1100" dirty="0"/>
          </a:p>
        </p:txBody>
      </p:sp>
    </p:spTree>
    <p:extLst>
      <p:ext uri="{BB962C8B-B14F-4D97-AF65-F5344CB8AC3E}">
        <p14:creationId xmlns:p14="http://schemas.microsoft.com/office/powerpoint/2010/main" val="29755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227969" y="1600201"/>
            <a:ext cx="603885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293511" y="6366933"/>
            <a:ext cx="6696980" cy="553998"/>
          </a:xfrm>
          <a:prstGeom prst="rect">
            <a:avLst/>
          </a:prstGeom>
          <a:noFill/>
        </p:spPr>
        <p:txBody>
          <a:bodyPr wrap="none" lIns="91418" tIns="45710" rIns="91418" bIns="45710" rtlCol="0">
            <a:spAutoFit/>
          </a:bodyPr>
          <a:lstStyle/>
          <a:p>
            <a:r>
              <a:rPr lang="es-ES" sz="1200" dirty="0"/>
              <a:t>Fuente: </a:t>
            </a:r>
            <a:r>
              <a:rPr lang="es-ES" sz="1200" dirty="0">
                <a:hlinkClick r:id="rId4"/>
              </a:rPr>
              <a:t>https://www.analyticsvidhya.com/blog/2015/09/full-cheatsheet-machine-learning-algorithms/</a:t>
            </a:r>
            <a:endParaRPr lang="es-ES" sz="1200" dirty="0"/>
          </a:p>
          <a:p>
            <a:endParaRPr lang="es-ES" dirty="0"/>
          </a:p>
        </p:txBody>
      </p:sp>
      <p:sp>
        <p:nvSpPr>
          <p:cNvPr id="5" name="1 Título"/>
          <p:cNvSpPr txBox="1">
            <a:spLocks/>
          </p:cNvSpPr>
          <p:nvPr/>
        </p:nvSpPr>
        <p:spPr>
          <a:xfrm>
            <a:off x="0" y="344310"/>
            <a:ext cx="8229600" cy="1143000"/>
          </a:xfrm>
          <a:prstGeom prst="rect">
            <a:avLst/>
          </a:prstGeom>
        </p:spPr>
        <p:txBody>
          <a:bodyPr lIns="91418" tIns="45710" rIns="91418" bIns="45710">
            <a:normAutofit/>
          </a:bodyPr>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pPr algn="ctr"/>
            <a:r>
              <a:rPr lang="es-ES" sz="4400" b="1" dirty="0">
                <a:solidFill>
                  <a:schemeClr val="tx1">
                    <a:lumMod val="50000"/>
                    <a:lumOff val="50000"/>
                  </a:schemeClr>
                </a:solidFill>
              </a:rPr>
              <a:t>Python </a:t>
            </a:r>
            <a:r>
              <a:rPr lang="es-ES" sz="4400" b="1" dirty="0" err="1">
                <a:solidFill>
                  <a:schemeClr val="tx1">
                    <a:lumMod val="50000"/>
                    <a:lumOff val="50000"/>
                  </a:schemeClr>
                </a:solidFill>
              </a:rPr>
              <a:t>code</a:t>
            </a:r>
            <a:r>
              <a:rPr lang="es-ES" sz="4400" b="1" dirty="0">
                <a:solidFill>
                  <a:schemeClr val="tx1">
                    <a:lumMod val="50000"/>
                    <a:lumOff val="50000"/>
                  </a:schemeClr>
                </a:solidFill>
              </a:rPr>
              <a:t> vs R </a:t>
            </a:r>
            <a:r>
              <a:rPr lang="es-ES" sz="4400" b="1" dirty="0" err="1">
                <a:solidFill>
                  <a:schemeClr val="tx1">
                    <a:lumMod val="50000"/>
                    <a:lumOff val="50000"/>
                  </a:schemeClr>
                </a:solidFill>
              </a:rPr>
              <a:t>code</a:t>
            </a:r>
            <a:endParaRPr lang="es-ES" sz="4400" dirty="0">
              <a:solidFill>
                <a:schemeClr val="tx1">
                  <a:lumMod val="50000"/>
                  <a:lumOff val="50000"/>
                </a:schemeClr>
              </a:solidFill>
            </a:endParaRPr>
          </a:p>
        </p:txBody>
      </p:sp>
      <p:sp>
        <p:nvSpPr>
          <p:cNvPr id="6"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Python vs R</a:t>
            </a:r>
            <a:endParaRPr lang="es-ES" sz="1100" dirty="0"/>
          </a:p>
        </p:txBody>
      </p:sp>
    </p:spTree>
    <p:extLst>
      <p:ext uri="{BB962C8B-B14F-4D97-AF65-F5344CB8AC3E}">
        <p14:creationId xmlns:p14="http://schemas.microsoft.com/office/powerpoint/2010/main" val="18319417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6638719" y="1446214"/>
            <a:ext cx="1965325" cy="1493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01" y="1339746"/>
            <a:ext cx="28575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5" descr="Resultado de imagen de lenguaje python"/>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8" tIns="45710" rIns="91418" bIns="45710" numCol="1" anchor="t" anchorCtr="0" compatLnSpc="1">
            <a:prstTxWarp prst="textNoShape">
              <a:avLst/>
            </a:prstTxWarp>
          </a:bodyPr>
          <a:lstStyle/>
          <a:p>
            <a:endParaRPr lang="es-ES"/>
          </a:p>
        </p:txBody>
      </p:sp>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4048125"/>
            <a:ext cx="368617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3690" y="2771775"/>
            <a:ext cx="3476625"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9994" y="4048125"/>
            <a:ext cx="1485900"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437124" y="6529347"/>
            <a:ext cx="4542956" cy="279197"/>
          </a:xfrm>
          <a:prstGeom prst="rect">
            <a:avLst/>
          </a:prstGeom>
          <a:noFill/>
        </p:spPr>
        <p:txBody>
          <a:bodyPr wrap="none" lIns="91418" tIns="45710" rIns="91418" bIns="45710" rtlCol="0">
            <a:spAutoFit/>
          </a:bodyPr>
          <a:lstStyle/>
          <a:p>
            <a:r>
              <a:rPr lang="es-ES" sz="1200" dirty="0"/>
              <a:t>Fuente: </a:t>
            </a:r>
            <a:r>
              <a:rPr lang="es-ES" sz="1200" dirty="0">
                <a:hlinkClick r:id="rId8"/>
              </a:rPr>
              <a:t>https</a:t>
            </a:r>
            <a:r>
              <a:rPr lang="es-ES" sz="1200" dirty="0">
                <a:hlinkClick r:id="rId8"/>
              </a:rPr>
              <a:t>://github.com/josephmisiti/awesome-machine-learning</a:t>
            </a:r>
            <a:endParaRPr lang="es-ES" sz="1200" dirty="0"/>
          </a:p>
        </p:txBody>
      </p:sp>
      <p:sp>
        <p:nvSpPr>
          <p:cNvPr id="6" name="AutoShape 10" descr="Resultado de imagen de logo weka"/>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8" tIns="45710" rIns="91418" bIns="45710" numCol="1" anchor="t" anchorCtr="0" compatLnSpc="1">
            <a:prstTxWarp prst="textNoShape">
              <a:avLst/>
            </a:prstTxWarp>
          </a:bodyPr>
          <a:lstStyle/>
          <a:p>
            <a:endParaRPr lang="es-ES"/>
          </a:p>
        </p:txBody>
      </p:sp>
      <p:pic>
        <p:nvPicPr>
          <p:cNvPr id="3083"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4493" y="3868472"/>
            <a:ext cx="2152650"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1 Título"/>
          <p:cNvSpPr txBox="1">
            <a:spLocks/>
          </p:cNvSpPr>
          <p:nvPr/>
        </p:nvSpPr>
        <p:spPr>
          <a:xfrm>
            <a:off x="0" y="344310"/>
            <a:ext cx="8229600" cy="1143000"/>
          </a:xfrm>
          <a:prstGeom prst="rect">
            <a:avLst/>
          </a:prstGeom>
        </p:spPr>
        <p:txBody>
          <a:bodyPr lIns="91418" tIns="45710" rIns="91418" bIns="45710">
            <a:normAutofit/>
          </a:bodyPr>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pPr algn="ctr"/>
            <a:r>
              <a:rPr lang="es-ES" sz="4400" b="1" dirty="0">
                <a:solidFill>
                  <a:schemeClr val="tx1">
                    <a:lumMod val="50000"/>
                    <a:lumOff val="50000"/>
                  </a:schemeClr>
                </a:solidFill>
              </a:rPr>
              <a:t>Machine </a:t>
            </a:r>
            <a:r>
              <a:rPr lang="es-ES" sz="4400" b="1" dirty="0" err="1">
                <a:solidFill>
                  <a:schemeClr val="tx1">
                    <a:lumMod val="50000"/>
                    <a:lumOff val="50000"/>
                  </a:schemeClr>
                </a:solidFill>
              </a:rPr>
              <a:t>Learning</a:t>
            </a:r>
            <a:r>
              <a:rPr lang="es-ES" sz="4400" b="1" dirty="0">
                <a:solidFill>
                  <a:schemeClr val="tx1">
                    <a:lumMod val="50000"/>
                    <a:lumOff val="50000"/>
                  </a:schemeClr>
                </a:solidFill>
              </a:rPr>
              <a:t> es más ….</a:t>
            </a:r>
            <a:endParaRPr lang="es-ES" sz="4400" dirty="0">
              <a:solidFill>
                <a:schemeClr val="tx1">
                  <a:lumMod val="50000"/>
                  <a:lumOff val="50000"/>
                </a:schemeClr>
              </a:solidFill>
            </a:endParaRPr>
          </a:p>
        </p:txBody>
      </p:sp>
      <p:sp>
        <p:nvSpPr>
          <p:cNvPr id="13"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Y más …</a:t>
            </a:r>
            <a:endParaRPr lang="es-ES" sz="1100" dirty="0"/>
          </a:p>
        </p:txBody>
      </p:sp>
    </p:spTree>
    <p:extLst>
      <p:ext uri="{BB962C8B-B14F-4D97-AF65-F5344CB8AC3E}">
        <p14:creationId xmlns:p14="http://schemas.microsoft.com/office/powerpoint/2010/main" val="3939238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10"/>
          </p:nvPr>
        </p:nvSpPr>
        <p:spPr/>
        <p:txBody>
          <a:bodyPr/>
          <a:lstStyle/>
          <a:p>
            <a:r>
              <a:rPr lang="es-ES" sz="2000" dirty="0" err="1">
                <a:hlinkClick r:id="rId2"/>
              </a:rPr>
              <a:t>Moneyball</a:t>
            </a:r>
            <a:r>
              <a:rPr lang="es-ES" sz="2000" dirty="0">
                <a:hlinkClick r:id="rId2"/>
              </a:rPr>
              <a:t> (Rompiendo las reglas)</a:t>
            </a:r>
            <a:r>
              <a:rPr lang="es-ES" sz="2000" dirty="0"/>
              <a:t>: Los datos y el </a:t>
            </a:r>
            <a:r>
              <a:rPr lang="es-ES" sz="2000" dirty="0" err="1"/>
              <a:t>beisbol</a:t>
            </a:r>
            <a:r>
              <a:rPr lang="es-ES" sz="2000" dirty="0"/>
              <a:t>, unidos por la estadística y llevados al triunfo </a:t>
            </a:r>
          </a:p>
          <a:p>
            <a:r>
              <a:rPr lang="es-ES" sz="2000" dirty="0" err="1">
                <a:hlinkClick r:id="rId3"/>
              </a:rPr>
              <a:t>The</a:t>
            </a:r>
            <a:r>
              <a:rPr lang="es-ES" sz="2000" dirty="0">
                <a:hlinkClick r:id="rId3"/>
              </a:rPr>
              <a:t> </a:t>
            </a:r>
            <a:r>
              <a:rPr lang="es-ES" sz="2000" dirty="0" err="1">
                <a:hlinkClick r:id="rId3"/>
              </a:rPr>
              <a:t>imitation</a:t>
            </a:r>
            <a:r>
              <a:rPr lang="es-ES" sz="2000" dirty="0">
                <a:hlinkClick r:id="rId3"/>
              </a:rPr>
              <a:t> </a:t>
            </a:r>
            <a:r>
              <a:rPr lang="es-ES" sz="2000" dirty="0" err="1">
                <a:hlinkClick r:id="rId3"/>
              </a:rPr>
              <a:t>game</a:t>
            </a:r>
            <a:r>
              <a:rPr lang="es-ES" sz="2000" dirty="0">
                <a:hlinkClick r:id="rId3"/>
              </a:rPr>
              <a:t> (Descifrando Enigma)</a:t>
            </a:r>
            <a:r>
              <a:rPr lang="es-ES" sz="2000" dirty="0"/>
              <a:t>: El análisis de cómo se logró destruir al ejército alemán descifrando datos. Realmente la película se centra en la vida del matemático </a:t>
            </a:r>
            <a:r>
              <a:rPr lang="es-ES" sz="2000" dirty="0"/>
              <a:t>Turing.</a:t>
            </a:r>
            <a:endParaRPr lang="es-ES" sz="2000" dirty="0"/>
          </a:p>
          <a:p>
            <a:r>
              <a:rPr lang="es-ES" sz="2000" dirty="0" err="1">
                <a:hlinkClick r:id="rId4"/>
              </a:rPr>
              <a:t>The</a:t>
            </a:r>
            <a:r>
              <a:rPr lang="es-ES" sz="2000" dirty="0">
                <a:hlinkClick r:id="rId4"/>
              </a:rPr>
              <a:t> Big short (La gran apuesta)</a:t>
            </a:r>
            <a:r>
              <a:rPr lang="es-ES" sz="2000" dirty="0"/>
              <a:t>: Paso a paso de la crisis en USA por las hipotecas, </a:t>
            </a:r>
            <a:r>
              <a:rPr lang="es-ES" sz="2000" dirty="0" err="1"/>
              <a:t>predecida</a:t>
            </a:r>
            <a:r>
              <a:rPr lang="es-ES" sz="2000" dirty="0"/>
              <a:t> por un analista de datos. </a:t>
            </a:r>
            <a:r>
              <a:rPr lang="es-ES" sz="2000" dirty="0"/>
              <a:t>Es interesante </a:t>
            </a:r>
            <a:r>
              <a:rPr lang="es-ES" sz="2000" dirty="0"/>
              <a:t>ver el proceso desde que se intuye el fiasco hasta que va ocurriendo.</a:t>
            </a:r>
          </a:p>
          <a:p>
            <a:r>
              <a:rPr lang="es-ES" sz="2000" dirty="0">
                <a:hlinkClick r:id="rId5"/>
              </a:rPr>
              <a:t>Zero </a:t>
            </a:r>
            <a:r>
              <a:rPr lang="es-ES" sz="2000" dirty="0" err="1">
                <a:hlinkClick r:id="rId5"/>
              </a:rPr>
              <a:t>Dark</a:t>
            </a:r>
            <a:r>
              <a:rPr lang="es-ES" sz="2000" dirty="0">
                <a:hlinkClick r:id="rId5"/>
              </a:rPr>
              <a:t> </a:t>
            </a:r>
            <a:r>
              <a:rPr lang="es-ES" sz="2000" dirty="0" err="1">
                <a:hlinkClick r:id="rId5"/>
              </a:rPr>
              <a:t>Thirty</a:t>
            </a:r>
            <a:r>
              <a:rPr lang="es-ES" sz="2000" dirty="0">
                <a:hlinkClick r:id="rId5"/>
              </a:rPr>
              <a:t> (La noche más oscura)</a:t>
            </a:r>
            <a:r>
              <a:rPr lang="es-ES" sz="2000" dirty="0"/>
              <a:t>: El momento de la operación militar para capturar a Osama </a:t>
            </a:r>
            <a:r>
              <a:rPr lang="es-ES" sz="2000" dirty="0" err="1"/>
              <a:t>Bin</a:t>
            </a:r>
            <a:r>
              <a:rPr lang="es-ES" sz="2000" dirty="0"/>
              <a:t> Laden, fue clave toda la documentación y datos aportados por una agente de la CIA. </a:t>
            </a:r>
            <a:endParaRPr lang="es-ES" dirty="0"/>
          </a:p>
        </p:txBody>
      </p:sp>
      <p:sp>
        <p:nvSpPr>
          <p:cNvPr id="5" name="1 Título"/>
          <p:cNvSpPr txBox="1">
            <a:spLocks/>
          </p:cNvSpPr>
          <p:nvPr/>
        </p:nvSpPr>
        <p:spPr>
          <a:xfrm>
            <a:off x="0" y="344310"/>
            <a:ext cx="8229600" cy="1143000"/>
          </a:xfrm>
          <a:prstGeom prst="rect">
            <a:avLst/>
          </a:prstGeom>
        </p:spPr>
        <p:txBody>
          <a:bodyPr lIns="91418" tIns="45710" rIns="91418" bIns="45710">
            <a:normAutofit/>
          </a:bodyPr>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pPr algn="ctr"/>
            <a:r>
              <a:rPr lang="es-ES" sz="4400" b="1" dirty="0">
                <a:solidFill>
                  <a:schemeClr val="tx1">
                    <a:lumMod val="50000"/>
                    <a:lumOff val="50000"/>
                  </a:schemeClr>
                </a:solidFill>
              </a:rPr>
              <a:t>Pelis ….</a:t>
            </a:r>
            <a:endParaRPr lang="es-ES" sz="4400" dirty="0">
              <a:solidFill>
                <a:schemeClr val="tx1">
                  <a:lumMod val="50000"/>
                  <a:lumOff val="50000"/>
                </a:schemeClr>
              </a:solidFill>
            </a:endParaRPr>
          </a:p>
        </p:txBody>
      </p:sp>
      <p:sp>
        <p:nvSpPr>
          <p:cNvPr id="4"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Y más …</a:t>
            </a:r>
            <a:endParaRPr lang="es-ES" sz="1100" dirty="0"/>
          </a:p>
        </p:txBody>
      </p:sp>
    </p:spTree>
    <p:extLst>
      <p:ext uri="{BB962C8B-B14F-4D97-AF65-F5344CB8AC3E}">
        <p14:creationId xmlns:p14="http://schemas.microsoft.com/office/powerpoint/2010/main" val="3629272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140" y="361950"/>
            <a:ext cx="5419725" cy="6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http://www.atomicfistpunch.com/ATOMIC_FIST_PUNCH%21%21%21/Part_11_files/THUNDER%20RAIL%20to%20be%20continued%20web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275" y="5736771"/>
            <a:ext cx="2200275" cy="990601"/>
          </a:xfrm>
          <a:prstGeom prst="rect">
            <a:avLst/>
          </a:prstGeom>
          <a:noFill/>
          <a:extLst>
            <a:ext uri="{909E8E84-426E-40DD-AFC4-6F175D3DCCD1}">
              <a14:hiddenFill xmlns:a14="http://schemas.microsoft.com/office/drawing/2010/main">
                <a:solidFill>
                  <a:srgbClr val="FFFFFF"/>
                </a:solidFill>
              </a14:hiddenFill>
            </a:ext>
          </a:extLst>
        </p:spPr>
      </p:pic>
      <p:sp>
        <p:nvSpPr>
          <p:cNvPr id="4" name="1 Título"/>
          <p:cNvSpPr txBox="1">
            <a:spLocks/>
          </p:cNvSpPr>
          <p:nvPr/>
        </p:nvSpPr>
        <p:spPr>
          <a:xfrm>
            <a:off x="457199" y="274638"/>
            <a:ext cx="2460171"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Y más …</a:t>
            </a:r>
            <a:endParaRPr lang="es-ES" sz="1100" dirty="0"/>
          </a:p>
        </p:txBody>
      </p:sp>
    </p:spTree>
    <p:extLst>
      <p:ext uri="{BB962C8B-B14F-4D97-AF65-F5344CB8AC3E}">
        <p14:creationId xmlns:p14="http://schemas.microsoft.com/office/powerpoint/2010/main" val="661361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redondeado"/>
          <p:cNvSpPr/>
          <p:nvPr/>
        </p:nvSpPr>
        <p:spPr>
          <a:xfrm>
            <a:off x="4154745" y="1114693"/>
            <a:ext cx="4630026" cy="5708472"/>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lang="es-ES">
              <a:solidFill>
                <a:prstClr val="white"/>
              </a:solidFill>
            </a:endParaRPr>
          </a:p>
        </p:txBody>
      </p:sp>
      <p:sp>
        <p:nvSpPr>
          <p:cNvPr id="2" name="1 Título"/>
          <p:cNvSpPr>
            <a:spLocks noGrp="1"/>
          </p:cNvSpPr>
          <p:nvPr>
            <p:ph type="title"/>
          </p:nvPr>
        </p:nvSpPr>
        <p:spPr/>
        <p:txBody>
          <a:bodyPr/>
          <a:lstStyle/>
          <a:p>
            <a:r>
              <a:rPr lang="es-ES" sz="1100" dirty="0"/>
              <a:t>Objetivos de la sesión</a:t>
            </a:r>
            <a:endParaRPr lang="es-ES" sz="1100" dirty="0"/>
          </a:p>
        </p:txBody>
      </p:sp>
      <p:sp>
        <p:nvSpPr>
          <p:cNvPr id="3" name="2 Marcador de texto"/>
          <p:cNvSpPr>
            <a:spLocks noGrp="1"/>
          </p:cNvSpPr>
          <p:nvPr>
            <p:ph type="body" idx="1"/>
          </p:nvPr>
        </p:nvSpPr>
        <p:spPr>
          <a:xfrm>
            <a:off x="457200" y="986446"/>
            <a:ext cx="4040188" cy="639762"/>
          </a:xfrm>
        </p:spPr>
        <p:txBody>
          <a:bodyPr/>
          <a:lstStyle/>
          <a:p>
            <a:r>
              <a:rPr lang="es-ES" dirty="0" smtClean="0"/>
              <a:t>Parte 1</a:t>
            </a:r>
            <a:endParaRPr lang="es-ES" dirty="0"/>
          </a:p>
        </p:txBody>
      </p:sp>
      <p:sp>
        <p:nvSpPr>
          <p:cNvPr id="4" name="3 Marcador de contenido"/>
          <p:cNvSpPr>
            <a:spLocks noGrp="1"/>
          </p:cNvSpPr>
          <p:nvPr>
            <p:ph sz="half" idx="2"/>
          </p:nvPr>
        </p:nvSpPr>
        <p:spPr>
          <a:xfrm>
            <a:off x="457200" y="1626208"/>
            <a:ext cx="4040188" cy="3951288"/>
          </a:xfrm>
        </p:spPr>
        <p:txBody>
          <a:bodyPr/>
          <a:lstStyle/>
          <a:p>
            <a:r>
              <a:rPr lang="es-ES" dirty="0" smtClean="0"/>
              <a:t>Pequeña introducción a la ciencia de datos.</a:t>
            </a:r>
          </a:p>
          <a:p>
            <a:r>
              <a:rPr lang="es-ES" dirty="0" smtClean="0"/>
              <a:t>Ejemplo clasificador: TITANIC</a:t>
            </a:r>
            <a:endParaRPr lang="es-ES" dirty="0"/>
          </a:p>
        </p:txBody>
      </p:sp>
      <p:sp>
        <p:nvSpPr>
          <p:cNvPr id="5" name="4 Marcador de texto"/>
          <p:cNvSpPr>
            <a:spLocks noGrp="1"/>
          </p:cNvSpPr>
          <p:nvPr>
            <p:ph type="body" sz="quarter" idx="3"/>
          </p:nvPr>
        </p:nvSpPr>
        <p:spPr>
          <a:xfrm>
            <a:off x="4331503" y="986446"/>
            <a:ext cx="4041775" cy="639762"/>
          </a:xfrm>
        </p:spPr>
        <p:txBody>
          <a:bodyPr/>
          <a:lstStyle/>
          <a:p>
            <a:r>
              <a:rPr lang="es-ES" dirty="0" smtClean="0"/>
              <a:t>Parte 2</a:t>
            </a:r>
            <a:endParaRPr lang="es-ES" dirty="0"/>
          </a:p>
        </p:txBody>
      </p:sp>
      <p:sp>
        <p:nvSpPr>
          <p:cNvPr id="6" name="5 Marcador de contenido"/>
          <p:cNvSpPr>
            <a:spLocks noGrp="1"/>
          </p:cNvSpPr>
          <p:nvPr>
            <p:ph sz="quarter" idx="4"/>
          </p:nvPr>
        </p:nvSpPr>
        <p:spPr>
          <a:xfrm>
            <a:off x="4331501" y="1626208"/>
            <a:ext cx="4551242" cy="3951288"/>
          </a:xfrm>
        </p:spPr>
        <p:txBody>
          <a:bodyPr/>
          <a:lstStyle/>
          <a:p>
            <a:r>
              <a:rPr lang="es-ES" dirty="0" smtClean="0"/>
              <a:t>Ejemplo IRIS (</a:t>
            </a:r>
            <a:r>
              <a:rPr lang="es-ES" dirty="0" err="1" smtClean="0"/>
              <a:t>ipython</a:t>
            </a:r>
            <a:r>
              <a:rPr lang="es-ES" dirty="0" smtClean="0"/>
              <a:t> notebook)</a:t>
            </a:r>
          </a:p>
          <a:p>
            <a:pPr lvl="1"/>
            <a:r>
              <a:rPr lang="es-ES" dirty="0" smtClean="0"/>
              <a:t>Tratamiento del dato  (limpieza, codificación de características, estandarización/normalización)</a:t>
            </a:r>
          </a:p>
          <a:p>
            <a:pPr lvl="1"/>
            <a:r>
              <a:rPr lang="es-ES" dirty="0" smtClean="0"/>
              <a:t>Entrenar modelos</a:t>
            </a:r>
          </a:p>
          <a:p>
            <a:pPr lvl="1"/>
            <a:r>
              <a:rPr lang="es-ES" dirty="0" smtClean="0"/>
              <a:t>Sobre entrenamiento</a:t>
            </a:r>
          </a:p>
          <a:p>
            <a:pPr lvl="1"/>
            <a:r>
              <a:rPr lang="es-ES" dirty="0" smtClean="0"/>
              <a:t>Visualización</a:t>
            </a:r>
          </a:p>
          <a:p>
            <a:pPr lvl="1"/>
            <a:r>
              <a:rPr lang="es-ES" dirty="0" smtClean="0"/>
              <a:t>Evaluación de métricas</a:t>
            </a:r>
          </a:p>
          <a:p>
            <a:pPr lvl="1"/>
            <a:r>
              <a:rPr lang="es-ES" dirty="0" smtClean="0"/>
              <a:t>Selección Características</a:t>
            </a:r>
          </a:p>
          <a:p>
            <a:pPr lvl="1"/>
            <a:r>
              <a:rPr lang="es-ES" dirty="0" smtClean="0"/>
              <a:t>Selección </a:t>
            </a:r>
            <a:r>
              <a:rPr lang="es-ES" dirty="0" err="1" smtClean="0"/>
              <a:t>Hiper</a:t>
            </a:r>
            <a:r>
              <a:rPr lang="es-ES" dirty="0" smtClean="0"/>
              <a:t> parámetros</a:t>
            </a:r>
          </a:p>
          <a:p>
            <a:pPr lvl="1"/>
            <a:r>
              <a:rPr lang="es-ES" dirty="0" smtClean="0"/>
              <a:t>Evaluación del modelo (matrices de confusión, curva ROC)</a:t>
            </a:r>
          </a:p>
          <a:p>
            <a:r>
              <a:rPr lang="es-ES" dirty="0" smtClean="0"/>
              <a:t>Ejemplo </a:t>
            </a:r>
            <a:r>
              <a:rPr lang="es-ES" dirty="0" err="1" smtClean="0"/>
              <a:t>clustering</a:t>
            </a:r>
            <a:r>
              <a:rPr lang="es-ES" dirty="0" smtClean="0"/>
              <a:t> IRIS</a:t>
            </a:r>
          </a:p>
          <a:p>
            <a:r>
              <a:rPr lang="es-ES" dirty="0" smtClean="0"/>
              <a:t>Mejoras sobre TITANIC</a:t>
            </a:r>
          </a:p>
          <a:p>
            <a:pPr lvl="1"/>
            <a:endParaRPr lang="es-ES" dirty="0"/>
          </a:p>
        </p:txBody>
      </p:sp>
    </p:spTree>
    <p:extLst>
      <p:ext uri="{BB962C8B-B14F-4D97-AF65-F5344CB8AC3E}">
        <p14:creationId xmlns:p14="http://schemas.microsoft.com/office/powerpoint/2010/main" val="26857838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4"/>
          </p:nvPr>
        </p:nvSpPr>
        <p:spPr/>
        <p:txBody>
          <a:bodyPr/>
          <a:lstStyle/>
          <a:p>
            <a:fld id="{D12C9E08-992A-4840-B8F2-ED8BE6A9A86D}" type="slidenum">
              <a:rPr lang="es-ES" b="0" smtClean="0"/>
              <a:pPr/>
              <a:t>46</a:t>
            </a:fld>
            <a:r>
              <a:rPr lang="es-ES" b="0" dirty="0" smtClean="0"/>
              <a:t> </a:t>
            </a:r>
            <a:r>
              <a:rPr lang="es-ES" dirty="0" smtClean="0"/>
              <a:t> </a:t>
            </a:r>
            <a:r>
              <a:rPr lang="es-ES" sz="1400" dirty="0"/>
              <a:t>▌</a:t>
            </a:r>
            <a:endParaRPr lang="es-ES" dirty="0"/>
          </a:p>
        </p:txBody>
      </p:sp>
      <p:sp>
        <p:nvSpPr>
          <p:cNvPr id="4" name="3 CuadroTexto"/>
          <p:cNvSpPr txBox="1"/>
          <p:nvPr/>
        </p:nvSpPr>
        <p:spPr>
          <a:xfrm>
            <a:off x="333063" y="2010323"/>
            <a:ext cx="8626812" cy="2528164"/>
          </a:xfrm>
          <a:prstGeom prst="rect">
            <a:avLst/>
          </a:prstGeom>
          <a:noFill/>
        </p:spPr>
        <p:txBody>
          <a:bodyPr wrap="none" lIns="65274" tIns="32637" rIns="65274" bIns="32637" rtlCol="0">
            <a:spAutoFit/>
          </a:bodyPr>
          <a:lstStyle/>
          <a:p>
            <a:pPr algn="ctr" defTabSz="913850"/>
            <a:r>
              <a:rPr lang="es-ES" sz="2300" dirty="0">
                <a:solidFill>
                  <a:prstClr val="black"/>
                </a:solidFill>
              </a:rPr>
              <a:t>Antes de finalizar, un favor:</a:t>
            </a:r>
          </a:p>
          <a:p>
            <a:pPr algn="ctr" defTabSz="913850"/>
            <a:endParaRPr lang="es-ES" sz="2300" dirty="0">
              <a:solidFill>
                <a:prstClr val="black"/>
              </a:solidFill>
            </a:endParaRPr>
          </a:p>
          <a:p>
            <a:pPr marL="244781" indent="-244781" algn="ctr" defTabSz="913850">
              <a:buFont typeface="Wingdings" panose="05000000000000000000" pitchFamily="2" charset="2"/>
              <a:buChar char="§"/>
            </a:pPr>
            <a:r>
              <a:rPr lang="es-ES" sz="2300" dirty="0">
                <a:solidFill>
                  <a:prstClr val="black"/>
                </a:solidFill>
              </a:rPr>
              <a:t>Rellena con tu nombre y NIF, y firma la Hoja de Control de Asistencia</a:t>
            </a:r>
          </a:p>
          <a:p>
            <a:pPr marL="244781" indent="-244781" algn="ctr" defTabSz="913850">
              <a:buFont typeface="Wingdings" panose="05000000000000000000" pitchFamily="2" charset="2"/>
              <a:buChar char="§"/>
            </a:pPr>
            <a:r>
              <a:rPr lang="es-ES" sz="2300">
                <a:solidFill>
                  <a:prstClr val="black"/>
                </a:solidFill>
              </a:rPr>
              <a:t>Rellena </a:t>
            </a:r>
            <a:r>
              <a:rPr lang="es-ES" sz="2300" dirty="0">
                <a:solidFill>
                  <a:prstClr val="black"/>
                </a:solidFill>
              </a:rPr>
              <a:t>el cuestionario de evaluación</a:t>
            </a:r>
          </a:p>
          <a:p>
            <a:pPr marL="244781" indent="-244781" algn="ctr" defTabSz="913850">
              <a:buFont typeface="Wingdings" panose="05000000000000000000" pitchFamily="2" charset="2"/>
              <a:buChar char="§"/>
            </a:pPr>
            <a:endParaRPr lang="es-ES" sz="2300" dirty="0">
              <a:solidFill>
                <a:prstClr val="black"/>
              </a:solidFill>
            </a:endParaRPr>
          </a:p>
          <a:p>
            <a:pPr marL="244781" indent="-244781" algn="ctr" defTabSz="913850">
              <a:buFont typeface="Wingdings" panose="05000000000000000000" pitchFamily="2" charset="2"/>
              <a:buChar char="§"/>
            </a:pPr>
            <a:endParaRPr lang="es-ES" sz="2300" dirty="0">
              <a:solidFill>
                <a:prstClr val="black"/>
              </a:solidFill>
            </a:endParaRPr>
          </a:p>
          <a:p>
            <a:pPr algn="ctr" defTabSz="913850"/>
            <a:r>
              <a:rPr lang="es-ES" sz="2300" dirty="0">
                <a:solidFill>
                  <a:prstClr val="black"/>
                </a:solidFill>
              </a:rPr>
              <a:t>Nos sirve para tramitar ayudas a la Fundación Tripartita por formación! </a:t>
            </a:r>
          </a:p>
        </p:txBody>
      </p:sp>
    </p:spTree>
    <p:extLst>
      <p:ext uri="{BB962C8B-B14F-4D97-AF65-F5344CB8AC3E}">
        <p14:creationId xmlns:p14="http://schemas.microsoft.com/office/powerpoint/2010/main" val="12728855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4"/>
          </p:nvPr>
        </p:nvSpPr>
        <p:spPr/>
        <p:txBody>
          <a:bodyPr/>
          <a:lstStyle/>
          <a:p>
            <a:fld id="{D12C9E08-992A-4840-B8F2-ED8BE6A9A86D}" type="slidenum">
              <a:rPr lang="es-ES" b="0" smtClean="0"/>
              <a:pPr/>
              <a:t>47</a:t>
            </a:fld>
            <a:r>
              <a:rPr lang="es-ES" b="0" smtClean="0"/>
              <a:t> </a:t>
            </a:r>
            <a:r>
              <a:rPr lang="es-ES" smtClean="0"/>
              <a:t> </a:t>
            </a:r>
            <a:r>
              <a:rPr lang="es-ES" sz="1400"/>
              <a:t>▌</a:t>
            </a:r>
            <a:endParaRPr lang="es-ES" dirty="0"/>
          </a:p>
        </p:txBody>
      </p:sp>
      <p:sp>
        <p:nvSpPr>
          <p:cNvPr id="6" name="5 Rectángulo redondeado"/>
          <p:cNvSpPr/>
          <p:nvPr/>
        </p:nvSpPr>
        <p:spPr>
          <a:xfrm>
            <a:off x="1169763" y="1095816"/>
            <a:ext cx="7031296" cy="2893833"/>
          </a:xfrm>
          <a:prstGeom prst="roundRect">
            <a:avLst/>
          </a:prstGeom>
          <a:noFill/>
          <a:ln w="28575">
            <a:solidFill>
              <a:schemeClr val="bg1"/>
            </a:solidFill>
          </a:ln>
          <a:effectLst>
            <a:outerShdw blurRad="63500" sx="106000" sy="106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65274" tIns="32637" rIns="65274" bIns="32637" rtlCol="0" anchor="ctr"/>
          <a:lstStyle/>
          <a:p>
            <a:pPr algn="ctr" defTabSz="913850"/>
            <a:r>
              <a:rPr lang="es-ES" sz="3100" b="1" dirty="0">
                <a:solidFill>
                  <a:prstClr val="white"/>
                </a:solidFill>
                <a:cs typeface="Aharoni" panose="02010803020104030203" pitchFamily="2" charset="-79"/>
              </a:rPr>
              <a:t>¡</a:t>
            </a:r>
            <a:r>
              <a:rPr lang="es-ES" sz="3100" b="1" dirty="0">
                <a:solidFill>
                  <a:srgbClr val="C00000"/>
                </a:solidFill>
                <a:ea typeface="Segoe UI" panose="020B0502040204020203" pitchFamily="34" charset="0"/>
                <a:cs typeface="Segoe UI" panose="020B0502040204020203" pitchFamily="34" charset="0"/>
              </a:rPr>
              <a:t>MUCHAS GRACIAS POR VUESTRA PARTICIPACIÓN </a:t>
            </a:r>
          </a:p>
          <a:p>
            <a:pPr algn="ctr" defTabSz="913850"/>
            <a:r>
              <a:rPr lang="es-ES" sz="3100" b="1" dirty="0">
                <a:solidFill>
                  <a:srgbClr val="C00000"/>
                </a:solidFill>
                <a:ea typeface="Segoe UI" panose="020B0502040204020203" pitchFamily="34" charset="0"/>
                <a:cs typeface="Segoe UI" panose="020B0502040204020203" pitchFamily="34" charset="0"/>
              </a:rPr>
              <a:t>EN ESTA SESIÓN!</a:t>
            </a:r>
          </a:p>
          <a:p>
            <a:pPr algn="ctr" defTabSz="913850"/>
            <a:endParaRPr lang="es-ES" sz="3100" b="1" dirty="0">
              <a:solidFill>
                <a:srgbClr val="C00000"/>
              </a:solidFill>
              <a:ea typeface="Segoe UI" panose="020B0502040204020203" pitchFamily="34" charset="0"/>
              <a:cs typeface="Segoe UI" panose="020B0502040204020203" pitchFamily="34" charset="0"/>
            </a:endParaRPr>
          </a:p>
          <a:p>
            <a:pPr algn="ctr" defTabSz="913850"/>
            <a:r>
              <a:rPr lang="es-ES" sz="3100" b="1" dirty="0">
                <a:solidFill>
                  <a:srgbClr val="C00000"/>
                </a:solidFill>
              </a:rPr>
              <a:t>058585:20200</a:t>
            </a:r>
          </a:p>
        </p:txBody>
      </p:sp>
      <p:sp>
        <p:nvSpPr>
          <p:cNvPr id="7" name="6 Rectángulo"/>
          <p:cNvSpPr/>
          <p:nvPr/>
        </p:nvSpPr>
        <p:spPr>
          <a:xfrm>
            <a:off x="748734" y="4613926"/>
            <a:ext cx="7799106" cy="1335514"/>
          </a:xfrm>
          <a:prstGeom prst="rect">
            <a:avLst/>
          </a:prstGeom>
        </p:spPr>
        <p:txBody>
          <a:bodyPr wrap="square" lIns="65274" tIns="32637" rIns="65274" bIns="32637">
            <a:spAutoFit/>
          </a:bodyPr>
          <a:lstStyle/>
          <a:p>
            <a:pPr algn="ctr" defTabSz="913850">
              <a:spcBef>
                <a:spcPct val="50000"/>
              </a:spcBef>
            </a:pPr>
            <a:r>
              <a:rPr lang="en-US" altLang="es-ES" sz="1100" b="1" dirty="0" err="1">
                <a:solidFill>
                  <a:prstClr val="black">
                    <a:lumMod val="65000"/>
                    <a:lumOff val="35000"/>
                  </a:prstClr>
                </a:solidFill>
                <a:ea typeface="Segoe UI" panose="020B0502040204020203" pitchFamily="34" charset="0"/>
                <a:cs typeface="Segoe UI" panose="020B0502040204020203" pitchFamily="34" charset="0"/>
              </a:rPr>
              <a:t>Clúster</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a:t>
            </a:r>
            <a:r>
              <a:rPr lang="en-US" altLang="es-ES" sz="1100" b="1" dirty="0" err="1">
                <a:solidFill>
                  <a:prstClr val="black">
                    <a:lumMod val="65000"/>
                    <a:lumOff val="35000"/>
                  </a:prstClr>
                </a:solidFill>
                <a:ea typeface="Segoe UI" panose="020B0502040204020203" pitchFamily="34" charset="0"/>
                <a:cs typeface="Segoe UI" panose="020B0502040204020203" pitchFamily="34" charset="0"/>
              </a:rPr>
              <a:t>Conocimiento</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TIC – </a:t>
            </a:r>
            <a:r>
              <a:rPr lang="en-US" altLang="es-ES" sz="1100" b="1" dirty="0" err="1">
                <a:solidFill>
                  <a:prstClr val="black">
                    <a:lumMod val="65000"/>
                    <a:lumOff val="35000"/>
                  </a:prstClr>
                </a:solidFill>
                <a:ea typeface="Segoe UI" panose="020B0502040204020203" pitchFamily="34" charset="0"/>
                <a:cs typeface="Segoe UI" panose="020B0502040204020203" pitchFamily="34" charset="0"/>
              </a:rPr>
              <a:t>Equipo</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a:t>
            </a:r>
            <a:r>
              <a:rPr lang="en-US" altLang="es-ES" sz="1100" b="1" dirty="0" err="1">
                <a:solidFill>
                  <a:prstClr val="black">
                    <a:lumMod val="65000"/>
                    <a:lumOff val="35000"/>
                  </a:prstClr>
                </a:solidFill>
                <a:ea typeface="Segoe UI" panose="020B0502040204020203" pitchFamily="34" charset="0"/>
                <a:cs typeface="Segoe UI" panose="020B0502040204020203" pitchFamily="34" charset="0"/>
              </a:rPr>
              <a:t>Desarrollo</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SW: </a:t>
            </a:r>
          </a:p>
          <a:p>
            <a:pPr algn="ctr" defTabSz="913850">
              <a:spcBef>
                <a:spcPct val="50000"/>
              </a:spcBef>
            </a:pP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Angulo Redondo, Iñaki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2"/>
              </a:rPr>
              <a:t>inaki.angulo@tecnalia.com</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Benguria Elguezabal, Gorka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3"/>
              </a:rPr>
              <a:t>Gorka.Benguria@tecnalia.com</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Beristain Aizpuru, Joseba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4"/>
              </a:rPr>
              <a:t>joseba.beristain@tecnalia.com</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Del Pozo Rojo, Dionisio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5"/>
              </a:rPr>
              <a:t>dionisio.delpozo@tecnalia.com</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Gil Aguirrebeitia, Guillermo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6"/>
              </a:rPr>
              <a:t>guillermo.gil@tecnalia.com</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Martinez Criado, Iñigo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7"/>
              </a:rPr>
              <a:t>inigo.martinez@tecnalia.com</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Ozamiz Oyarzabal, Miguel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8"/>
              </a:rPr>
              <a:t>miguel.ozamiz@tecnalia.com</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Quintano Fernandez, Nuria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9"/>
              </a:rPr>
              <a:t>Nuria.Quintano@tecnalia.com</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Remazeilles, Anthony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10"/>
              </a:rPr>
              <a:t>anthony.remazeilles@tecnalia.com</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Ruiz </a:t>
            </a:r>
            <a:r>
              <a:rPr lang="en-US" altLang="es-ES" sz="1100" b="1" dirty="0" err="1">
                <a:solidFill>
                  <a:prstClr val="black">
                    <a:lumMod val="65000"/>
                    <a:lumOff val="35000"/>
                  </a:prstClr>
                </a:solidFill>
                <a:ea typeface="Segoe UI" panose="020B0502040204020203" pitchFamily="34" charset="0"/>
                <a:cs typeface="Segoe UI" panose="020B0502040204020203" pitchFamily="34" charset="0"/>
              </a:rPr>
              <a:t>Ruiz</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Ana Belen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11"/>
              </a:rPr>
              <a:t>AnaBelen.Ruiz@tecnalia.com</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Zubizarreta Pikabea, Aitzol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12"/>
              </a:rPr>
              <a:t>aitzol.zubizarreta@tecnalia.com</a:t>
            </a:r>
            <a:r>
              <a:rPr lang="en-US" altLang="es-ES" sz="1100" b="1" dirty="0">
                <a:solidFill>
                  <a:prstClr val="black">
                    <a:lumMod val="65000"/>
                    <a:lumOff val="35000"/>
                  </a:prstClr>
                </a:solidFill>
                <a:ea typeface="Segoe UI" panose="020B0502040204020203" pitchFamily="34" charset="0"/>
                <a:cs typeface="Segoe UI" panose="020B0502040204020203" pitchFamily="34" charset="0"/>
              </a:rPr>
              <a:t>; Zaitegi Aresti, Koldo </a:t>
            </a:r>
            <a:r>
              <a:rPr lang="en-US" altLang="es-ES" sz="1100" b="1" dirty="0">
                <a:solidFill>
                  <a:prstClr val="black">
                    <a:lumMod val="65000"/>
                    <a:lumOff val="35000"/>
                  </a:prstClr>
                </a:solidFill>
                <a:ea typeface="Segoe UI" panose="020B0502040204020203" pitchFamily="34" charset="0"/>
                <a:cs typeface="Segoe UI" panose="020B0502040204020203" pitchFamily="34" charset="0"/>
                <a:hlinkClick r:id="rId13"/>
              </a:rPr>
              <a:t>koldo.zaitegi@tecnalia.com</a:t>
            </a:r>
            <a:endParaRPr lang="en-US" altLang="es-ES" sz="1100" b="1" dirty="0">
              <a:solidFill>
                <a:prstClr val="black">
                  <a:lumMod val="65000"/>
                  <a:lumOff val="35000"/>
                </a:prstClr>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811651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0 Imagen" descr="64.jpg"/>
          <p:cNvPicPr>
            <a:picLocks noChangeAspect="1"/>
          </p:cNvPicPr>
          <p:nvPr/>
        </p:nvPicPr>
        <p:blipFill>
          <a:blip r:embed="rId2"/>
          <a:stretch>
            <a:fillRect/>
          </a:stretch>
        </p:blipFill>
        <p:spPr>
          <a:xfrm>
            <a:off x="0" y="0"/>
            <a:ext cx="9144000" cy="6858000"/>
          </a:xfrm>
          <a:prstGeom prst="rect">
            <a:avLst/>
          </a:prstGeom>
        </p:spPr>
      </p:pic>
      <p:sp>
        <p:nvSpPr>
          <p:cNvPr id="4" name="3 CuadroTexto">
            <a:hlinkClick r:id="rId3"/>
          </p:cNvPr>
          <p:cNvSpPr txBox="1"/>
          <p:nvPr/>
        </p:nvSpPr>
        <p:spPr>
          <a:xfrm>
            <a:off x="2011028" y="5286390"/>
            <a:ext cx="5143536" cy="489365"/>
          </a:xfrm>
          <a:prstGeom prst="rect">
            <a:avLst/>
          </a:prstGeom>
          <a:noFill/>
        </p:spPr>
        <p:txBody>
          <a:bodyPr wrap="square" lIns="91418" tIns="45710" rIns="91418" bIns="45710" rtlCol="0">
            <a:spAutoFit/>
          </a:bodyPr>
          <a:lstStyle/>
          <a:p>
            <a:pPr algn="ctr"/>
            <a:r>
              <a:rPr lang="es-ES" sz="1300" dirty="0">
                <a:solidFill>
                  <a:schemeClr val="bg1"/>
                </a:solidFill>
                <a:latin typeface="Arial" panose="020B0604020202020204" pitchFamily="34" charset="0"/>
                <a:cs typeface="Arial" panose="020B0604020202020204" pitchFamily="34" charset="0"/>
              </a:rPr>
              <a:t>Visita nuestro blog:</a:t>
            </a:r>
            <a:r>
              <a:rPr lang="es-ES" sz="1300" dirty="0">
                <a:solidFill>
                  <a:schemeClr val="bg1"/>
                </a:solidFill>
                <a:latin typeface="Arial" panose="020B0604020202020204" pitchFamily="34" charset="0"/>
                <a:cs typeface="Arial" panose="020B0604020202020204" pitchFamily="34" charset="0"/>
              </a:rPr>
              <a:t/>
            </a:r>
            <a:br>
              <a:rPr lang="es-ES" sz="1300" dirty="0">
                <a:solidFill>
                  <a:schemeClr val="bg1"/>
                </a:solidFill>
                <a:latin typeface="Arial" panose="020B0604020202020204" pitchFamily="34" charset="0"/>
                <a:cs typeface="Arial" panose="020B0604020202020204" pitchFamily="34" charset="0"/>
              </a:rPr>
            </a:br>
            <a:r>
              <a:rPr lang="es-ES" sz="1300" dirty="0">
                <a:solidFill>
                  <a:schemeClr val="bg1"/>
                </a:solidFill>
                <a:latin typeface="Arial" panose="020B0604020202020204" pitchFamily="34" charset="0"/>
                <a:cs typeface="Arial" panose="020B0604020202020204" pitchFamily="34" charset="0"/>
              </a:rPr>
              <a:t>http://</a:t>
            </a:r>
            <a:r>
              <a:rPr lang="es-ES" sz="1300" dirty="0">
                <a:solidFill>
                  <a:schemeClr val="bg1"/>
                </a:solidFill>
                <a:latin typeface="Arial" panose="020B0604020202020204" pitchFamily="34" charset="0"/>
                <a:cs typeface="Arial" panose="020B0604020202020204" pitchFamily="34" charset="0"/>
              </a:rPr>
              <a:t>blogs.tecnalia.com/inspiring-blog/</a:t>
            </a:r>
            <a:endParaRPr lang="es-ES" sz="1300" dirty="0">
              <a:solidFill>
                <a:schemeClr val="bg1"/>
              </a:solidFill>
              <a:latin typeface="Arial" panose="020B0604020202020204" pitchFamily="34" charset="0"/>
              <a:cs typeface="Arial" panose="020B0604020202020204" pitchFamily="34" charset="0"/>
            </a:endParaRPr>
          </a:p>
        </p:txBody>
      </p:sp>
      <p:sp>
        <p:nvSpPr>
          <p:cNvPr id="5" name="4 CuadroTexto">
            <a:hlinkClick r:id="rId4"/>
          </p:cNvPr>
          <p:cNvSpPr txBox="1"/>
          <p:nvPr/>
        </p:nvSpPr>
        <p:spPr>
          <a:xfrm>
            <a:off x="3766180" y="6209987"/>
            <a:ext cx="1620000" cy="290849"/>
          </a:xfrm>
          <a:prstGeom prst="rect">
            <a:avLst/>
          </a:prstGeom>
          <a:noFill/>
        </p:spPr>
        <p:txBody>
          <a:bodyPr wrap="square" lIns="91418" tIns="45710" rIns="91418" bIns="45710" rtlCol="0">
            <a:spAutoFit/>
          </a:bodyPr>
          <a:lstStyle/>
          <a:p>
            <a:pPr algn="ctr"/>
            <a:r>
              <a:rPr lang="en-US" sz="1300" dirty="0">
                <a:solidFill>
                  <a:schemeClr val="bg1"/>
                </a:solidFill>
                <a:latin typeface="Arial" panose="020B0604020202020204" pitchFamily="34" charset="0"/>
                <a:cs typeface="Arial" panose="020B0604020202020204" pitchFamily="34" charset="0"/>
              </a:rPr>
              <a:t>www.tecnalia.com</a:t>
            </a:r>
          </a:p>
        </p:txBody>
      </p:sp>
      <p:grpSp>
        <p:nvGrpSpPr>
          <p:cNvPr id="3" name="2 Grupo"/>
          <p:cNvGrpSpPr/>
          <p:nvPr/>
        </p:nvGrpSpPr>
        <p:grpSpPr>
          <a:xfrm>
            <a:off x="3725735" y="5929330"/>
            <a:ext cx="1714318" cy="243840"/>
            <a:chOff x="3725734" y="5929330"/>
            <a:chExt cx="1714318" cy="243840"/>
          </a:xfrm>
        </p:grpSpPr>
        <p:pic>
          <p:nvPicPr>
            <p:cNvPr id="16" name="15 Imagen" descr="dp.tif">
              <a:hlinkClick r:id="rId5"/>
            </p:cNvPr>
            <p:cNvPicPr>
              <a:picLocks noChangeAspect="1"/>
            </p:cNvPicPr>
            <p:nvPr/>
          </p:nvPicPr>
          <p:blipFill>
            <a:blip r:embed="rId6"/>
            <a:stretch>
              <a:fillRect/>
            </a:stretch>
          </p:blipFill>
          <p:spPr>
            <a:xfrm>
              <a:off x="4213862" y="5929330"/>
              <a:ext cx="249936" cy="243840"/>
            </a:xfrm>
            <a:prstGeom prst="rect">
              <a:avLst/>
            </a:prstGeom>
          </p:spPr>
        </p:pic>
        <p:pic>
          <p:nvPicPr>
            <p:cNvPr id="17" name="16 Imagen" descr="dpp.tif">
              <a:hlinkClick r:id="rId7"/>
            </p:cNvPr>
            <p:cNvPicPr>
              <a:picLocks noChangeAspect="1"/>
            </p:cNvPicPr>
            <p:nvPr/>
          </p:nvPicPr>
          <p:blipFill>
            <a:blip r:embed="rId8"/>
            <a:stretch>
              <a:fillRect/>
            </a:stretch>
          </p:blipFill>
          <p:spPr>
            <a:xfrm>
              <a:off x="4946054" y="5929330"/>
              <a:ext cx="249936" cy="243840"/>
            </a:xfrm>
            <a:prstGeom prst="rect">
              <a:avLst/>
            </a:prstGeom>
          </p:spPr>
        </p:pic>
        <p:pic>
          <p:nvPicPr>
            <p:cNvPr id="18" name="17 Imagen" descr="fac.tif">
              <a:hlinkClick r:id="rId9"/>
            </p:cNvPr>
            <p:cNvPicPr>
              <a:picLocks noChangeAspect="1"/>
            </p:cNvPicPr>
            <p:nvPr/>
          </p:nvPicPr>
          <p:blipFill>
            <a:blip r:embed="rId10"/>
            <a:stretch>
              <a:fillRect/>
            </a:stretch>
          </p:blipFill>
          <p:spPr>
            <a:xfrm>
              <a:off x="3725734" y="5929330"/>
              <a:ext cx="249936" cy="243840"/>
            </a:xfrm>
            <a:prstGeom prst="rect">
              <a:avLst/>
            </a:prstGeom>
          </p:spPr>
        </p:pic>
        <p:pic>
          <p:nvPicPr>
            <p:cNvPr id="19" name="18 Imagen" descr="in.tif">
              <a:hlinkClick r:id="rId11"/>
            </p:cNvPr>
            <p:cNvPicPr>
              <a:picLocks noChangeAspect="1"/>
            </p:cNvPicPr>
            <p:nvPr/>
          </p:nvPicPr>
          <p:blipFill>
            <a:blip r:embed="rId12"/>
            <a:stretch>
              <a:fillRect/>
            </a:stretch>
          </p:blipFill>
          <p:spPr>
            <a:xfrm>
              <a:off x="4701990" y="5929330"/>
              <a:ext cx="249936" cy="243840"/>
            </a:xfrm>
            <a:prstGeom prst="rect">
              <a:avLst/>
            </a:prstGeom>
          </p:spPr>
        </p:pic>
        <p:pic>
          <p:nvPicPr>
            <p:cNvPr id="20" name="19 Imagen" descr="rs.tif">
              <a:hlinkClick r:id="rId3"/>
            </p:cNvPr>
            <p:cNvPicPr>
              <a:picLocks noChangeAspect="1"/>
            </p:cNvPicPr>
            <p:nvPr/>
          </p:nvPicPr>
          <p:blipFill>
            <a:blip r:embed="rId13"/>
            <a:stretch>
              <a:fillRect/>
            </a:stretch>
          </p:blipFill>
          <p:spPr>
            <a:xfrm>
              <a:off x="5190116" y="5929330"/>
              <a:ext cx="249936" cy="243840"/>
            </a:xfrm>
            <a:prstGeom prst="rect">
              <a:avLst/>
            </a:prstGeom>
          </p:spPr>
        </p:pic>
        <p:pic>
          <p:nvPicPr>
            <p:cNvPr id="21" name="20 Imagen" descr="tw.tif">
              <a:hlinkClick r:id="rId14"/>
            </p:cNvPr>
            <p:cNvPicPr>
              <a:picLocks noChangeAspect="1"/>
            </p:cNvPicPr>
            <p:nvPr/>
          </p:nvPicPr>
          <p:blipFill>
            <a:blip r:embed="rId15"/>
            <a:stretch>
              <a:fillRect/>
            </a:stretch>
          </p:blipFill>
          <p:spPr>
            <a:xfrm>
              <a:off x="3969798" y="5929330"/>
              <a:ext cx="249936" cy="243840"/>
            </a:xfrm>
            <a:prstGeom prst="rect">
              <a:avLst/>
            </a:prstGeom>
          </p:spPr>
        </p:pic>
        <p:pic>
          <p:nvPicPr>
            <p:cNvPr id="22" name="21 Imagen" descr="yt.tif">
              <a:hlinkClick r:id="rId16"/>
            </p:cNvPr>
            <p:cNvPicPr>
              <a:picLocks noChangeAspect="1"/>
            </p:cNvPicPr>
            <p:nvPr/>
          </p:nvPicPr>
          <p:blipFill>
            <a:blip r:embed="rId17"/>
            <a:stretch>
              <a:fillRect/>
            </a:stretch>
          </p:blipFill>
          <p:spPr>
            <a:xfrm>
              <a:off x="4457926" y="5929330"/>
              <a:ext cx="249936" cy="243840"/>
            </a:xfrm>
            <a:prstGeom prst="rect">
              <a:avLst/>
            </a:prstGeom>
          </p:spPr>
        </p:pic>
      </p:grpSp>
    </p:spTree>
    <p:extLst>
      <p:ext uri="{BB962C8B-B14F-4D97-AF65-F5344CB8AC3E}">
        <p14:creationId xmlns:p14="http://schemas.microsoft.com/office/powerpoint/2010/main" val="2980912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contenido"/>
          <p:cNvSpPr>
            <a:spLocks noGrp="1"/>
          </p:cNvSpPr>
          <p:nvPr>
            <p:ph sz="half" idx="2"/>
          </p:nvPr>
        </p:nvSpPr>
        <p:spPr>
          <a:xfrm>
            <a:off x="306275" y="1805801"/>
            <a:ext cx="4745115" cy="4510034"/>
          </a:xfrm>
        </p:spPr>
        <p:txBody>
          <a:bodyPr/>
          <a:lstStyle/>
          <a:p>
            <a:pPr marL="0" indent="0" algn="ctr">
              <a:buNone/>
            </a:pPr>
            <a:r>
              <a:rPr lang="en-US" sz="2000" i="1" dirty="0"/>
              <a:t>“There are and can only be two ways of investigating and discovering truth. The one rushes up from the sense and particulars to axioms of the highest generality and, from these principles and their indubitable truth, goes on to infer and discover middle axioms; and this is the way in current use. The other way draws axioms from the sense and particulars by climbing steadily and by degrees so that it reaches the ones of highest generality last of all; and this is the true but still untrodden way</a:t>
            </a:r>
            <a:r>
              <a:rPr lang="en-US" sz="2000" i="1" dirty="0" smtClean="0"/>
              <a:t>.”</a:t>
            </a:r>
          </a:p>
          <a:p>
            <a:pPr marL="0" indent="0" algn="ctr">
              <a:buNone/>
            </a:pPr>
            <a:endParaRPr lang="en-US" sz="2000" i="1" dirty="0"/>
          </a:p>
        </p:txBody>
      </p:sp>
      <p:sp>
        <p:nvSpPr>
          <p:cNvPr id="10" name="9 Marcador de texto"/>
          <p:cNvSpPr>
            <a:spLocks noGrp="1"/>
          </p:cNvSpPr>
          <p:nvPr>
            <p:ph type="body" sz="quarter" idx="3"/>
          </p:nvPr>
        </p:nvSpPr>
        <p:spPr>
          <a:xfrm>
            <a:off x="4645027" y="1796377"/>
            <a:ext cx="4041775" cy="639762"/>
          </a:xfrm>
        </p:spPr>
        <p:txBody>
          <a:bodyPr/>
          <a:lstStyle/>
          <a:p>
            <a:pPr algn="ctr"/>
            <a:r>
              <a:rPr lang="en-US" i="1" dirty="0"/>
              <a:t>Francis Beacon  (1620)</a:t>
            </a:r>
          </a:p>
          <a:p>
            <a:pPr algn="ctr"/>
            <a:r>
              <a:rPr lang="en-US" sz="2000" i="1" dirty="0"/>
              <a:t>“Su </a:t>
            </a:r>
            <a:r>
              <a:rPr lang="en-US" sz="2000" i="1" dirty="0" err="1"/>
              <a:t>Novum</a:t>
            </a:r>
            <a:r>
              <a:rPr lang="en-US" sz="2000" i="1" dirty="0"/>
              <a:t> Organum”</a:t>
            </a:r>
            <a:endParaRPr lang="es-ES" sz="2000" i="1" dirty="0"/>
          </a:p>
          <a:p>
            <a:endParaRPr lang="es-ES" dirty="0"/>
          </a:p>
        </p:txBody>
      </p:sp>
      <p:pic>
        <p:nvPicPr>
          <p:cNvPr id="3074"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452707" y="2436139"/>
            <a:ext cx="2426410" cy="3951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11 Rectángulo"/>
          <p:cNvSpPr/>
          <p:nvPr/>
        </p:nvSpPr>
        <p:spPr>
          <a:xfrm>
            <a:off x="1724579" y="1263533"/>
            <a:ext cx="1845890" cy="369332"/>
          </a:xfrm>
          <a:prstGeom prst="rect">
            <a:avLst/>
          </a:prstGeom>
        </p:spPr>
        <p:txBody>
          <a:bodyPr wrap="none">
            <a:spAutoFit/>
          </a:bodyPr>
          <a:lstStyle/>
          <a:p>
            <a:r>
              <a:rPr lang="es-ES" dirty="0" smtClean="0"/>
              <a:t>Método </a:t>
            </a:r>
            <a:r>
              <a:rPr lang="es-ES" dirty="0"/>
              <a:t>científico</a:t>
            </a:r>
            <a:endParaRPr lang="es-ES" dirty="0"/>
          </a:p>
        </p:txBody>
      </p:sp>
      <p:sp>
        <p:nvSpPr>
          <p:cNvPr id="14" name="13 Rectángulo"/>
          <p:cNvSpPr/>
          <p:nvPr/>
        </p:nvSpPr>
        <p:spPr>
          <a:xfrm>
            <a:off x="468085" y="503200"/>
            <a:ext cx="5431971" cy="461645"/>
          </a:xfrm>
          <a:prstGeom prst="rect">
            <a:avLst/>
          </a:prstGeom>
        </p:spPr>
        <p:txBody>
          <a:bodyPr wrap="square" lIns="91418" tIns="45710" rIns="91418" bIns="45710">
            <a:spAutoFit/>
          </a:bodyPr>
          <a:lstStyle/>
          <a:p>
            <a:r>
              <a:rPr lang="es-ES" sz="2400" dirty="0" smtClean="0">
                <a:solidFill>
                  <a:srgbClr val="4F5858"/>
                </a:solidFill>
                <a:cs typeface="Arial" pitchFamily="34" charset="0"/>
              </a:rPr>
              <a:t>Empecemos con una Historia de datos….</a:t>
            </a:r>
            <a:endParaRPr lang="es-ES" sz="2400" dirty="0"/>
          </a:p>
        </p:txBody>
      </p:sp>
      <p:sp>
        <p:nvSpPr>
          <p:cNvPr id="15"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Historia</a:t>
            </a:r>
            <a:endParaRPr lang="es-ES" sz="1100" dirty="0"/>
          </a:p>
        </p:txBody>
      </p:sp>
    </p:spTree>
    <p:extLst>
      <p:ext uri="{BB962C8B-B14F-4D97-AF65-F5344CB8AC3E}">
        <p14:creationId xmlns:p14="http://schemas.microsoft.com/office/powerpoint/2010/main" val="2325872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a:spLocks noGrp="1"/>
          </p:cNvSpPr>
          <p:nvPr>
            <p:ph sz="half" idx="2"/>
          </p:nvPr>
        </p:nvSpPr>
        <p:spPr>
          <a:xfrm>
            <a:off x="457200" y="1393825"/>
            <a:ext cx="4914900" cy="3951288"/>
          </a:xfrm>
        </p:spPr>
        <p:txBody>
          <a:bodyPr/>
          <a:lstStyle/>
          <a:p>
            <a:pPr marL="0" indent="0" algn="ctr">
              <a:buNone/>
            </a:pPr>
            <a:r>
              <a:rPr lang="en-US" sz="2000" i="1" dirty="0" smtClean="0"/>
              <a:t>“We </a:t>
            </a:r>
            <a:r>
              <a:rPr lang="en-US" sz="2000" i="1" dirty="0"/>
              <a:t>may regard the present state of the universe as the effect of its past and the cause of its future. An intellect which at a certain moment would know all forces that set nature in motion, and all positions of all items of which nature is composed, if this intellect were also vast enough to submit these data to analysis, it would embrace in a single formula the movements of the greatest bodies of the universe and those of the tiniest atom; for such an intellect nothing would be uncertain and the future just like the past would be present before its eyes</a:t>
            </a:r>
            <a:r>
              <a:rPr lang="en-US" sz="2000" i="1" dirty="0" smtClean="0"/>
              <a:t>.”</a:t>
            </a:r>
            <a:endParaRPr lang="en-US" sz="2000" i="1" dirty="0"/>
          </a:p>
          <a:p>
            <a:pPr marL="0" indent="0" algn="ctr">
              <a:buNone/>
            </a:pPr>
            <a:r>
              <a:rPr lang="en-US" sz="2000" i="1" dirty="0"/>
              <a:t>— Pierre Simon Laplace, A Philosophical Essay on </a:t>
            </a:r>
            <a:r>
              <a:rPr lang="en-US" sz="2000" i="1" dirty="0" smtClean="0"/>
              <a:t>Probabilities</a:t>
            </a:r>
            <a:endParaRPr lang="en-US" sz="2000" i="1" dirty="0"/>
          </a:p>
          <a:p>
            <a:pPr algn="ctr"/>
            <a:endParaRPr lang="es-ES" dirty="0"/>
          </a:p>
        </p:txBody>
      </p:sp>
      <p:sp>
        <p:nvSpPr>
          <p:cNvPr id="7" name="6 CuadroTexto"/>
          <p:cNvSpPr txBox="1"/>
          <p:nvPr/>
        </p:nvSpPr>
        <p:spPr>
          <a:xfrm>
            <a:off x="5505450" y="5124450"/>
            <a:ext cx="3143250" cy="1200329"/>
          </a:xfrm>
          <a:prstGeom prst="rect">
            <a:avLst/>
          </a:prstGeom>
          <a:noFill/>
        </p:spPr>
        <p:txBody>
          <a:bodyPr wrap="square" rtlCol="0">
            <a:spAutoFit/>
          </a:bodyPr>
          <a:lstStyle/>
          <a:p>
            <a:pPr algn="ctr"/>
            <a:r>
              <a:rPr lang="es-ES" dirty="0" smtClean="0"/>
              <a:t>(Sept’1846) Observatorio </a:t>
            </a:r>
            <a:r>
              <a:rPr lang="es-ES" dirty="0"/>
              <a:t>de Berlín, </a:t>
            </a:r>
            <a:r>
              <a:rPr lang="es-ES" dirty="0" smtClean="0"/>
              <a:t>desde </a:t>
            </a:r>
            <a:r>
              <a:rPr lang="es-ES" dirty="0"/>
              <a:t>donde Neptuno fue descubierto mediante </a:t>
            </a:r>
            <a:r>
              <a:rPr lang="es-ES" dirty="0" smtClean="0"/>
              <a:t>observaciones.</a:t>
            </a:r>
            <a:endParaRPr lang="es-ES" dirty="0"/>
          </a:p>
        </p:txBody>
      </p:sp>
      <p:sp>
        <p:nvSpPr>
          <p:cNvPr id="8" name="7 CuadroTexto"/>
          <p:cNvSpPr txBox="1"/>
          <p:nvPr/>
        </p:nvSpPr>
        <p:spPr>
          <a:xfrm>
            <a:off x="1504950" y="838200"/>
            <a:ext cx="2922660" cy="430887"/>
          </a:xfrm>
          <a:prstGeom prst="rect">
            <a:avLst/>
          </a:prstGeom>
          <a:noFill/>
        </p:spPr>
        <p:txBody>
          <a:bodyPr wrap="none" rtlCol="0">
            <a:spAutoFit/>
          </a:bodyPr>
          <a:lstStyle/>
          <a:p>
            <a:r>
              <a:rPr lang="es-ES" sz="2200" dirty="0" smtClean="0"/>
              <a:t>Determinismo científico</a:t>
            </a:r>
            <a:endParaRPr lang="es-ES" sz="2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836" y="2171700"/>
            <a:ext cx="3634964" cy="2901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Historia</a:t>
            </a:r>
            <a:endParaRPr lang="es-ES" sz="1100" dirty="0"/>
          </a:p>
        </p:txBody>
      </p:sp>
    </p:spTree>
    <p:extLst>
      <p:ext uri="{BB962C8B-B14F-4D97-AF65-F5344CB8AC3E}">
        <p14:creationId xmlns:p14="http://schemas.microsoft.com/office/powerpoint/2010/main" val="1926031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68" y="1533356"/>
            <a:ext cx="2514600" cy="3578225"/>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descr="Resultado de imagen"/>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6025" y="1533354"/>
            <a:ext cx="2516400" cy="3578400"/>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4102" name="Picture 6" descr="Resultado de imagen"/>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534" y="1533355"/>
            <a:ext cx="2516400" cy="3578400"/>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8" name="7 Rectángulo"/>
          <p:cNvSpPr/>
          <p:nvPr/>
        </p:nvSpPr>
        <p:spPr>
          <a:xfrm>
            <a:off x="464968" y="5321305"/>
            <a:ext cx="2514600" cy="717545"/>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dirty="0" smtClean="0"/>
              <a:t>Karl Pearson (1857 - 1936)</a:t>
            </a:r>
            <a:endParaRPr lang="es-ES" sz="1700" dirty="0"/>
          </a:p>
        </p:txBody>
      </p:sp>
      <p:sp>
        <p:nvSpPr>
          <p:cNvPr id="12" name="11 Rectángulo"/>
          <p:cNvSpPr/>
          <p:nvPr/>
        </p:nvSpPr>
        <p:spPr>
          <a:xfrm>
            <a:off x="3341518" y="5340355"/>
            <a:ext cx="2514600" cy="717545"/>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dirty="0" smtClean="0"/>
              <a:t>Ronald Fisher (1890 - 1962)</a:t>
            </a:r>
            <a:endParaRPr lang="es-ES" sz="1700" dirty="0"/>
          </a:p>
        </p:txBody>
      </p:sp>
      <p:sp>
        <p:nvSpPr>
          <p:cNvPr id="13" name="12 Rectángulo"/>
          <p:cNvSpPr/>
          <p:nvPr/>
        </p:nvSpPr>
        <p:spPr>
          <a:xfrm>
            <a:off x="6199018" y="5340355"/>
            <a:ext cx="2514600" cy="717545"/>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dirty="0" smtClean="0"/>
              <a:t>Alan Turing (1912 - 1954)</a:t>
            </a:r>
            <a:endParaRPr lang="es-ES" sz="1700" dirty="0"/>
          </a:p>
        </p:txBody>
      </p:sp>
      <p:sp>
        <p:nvSpPr>
          <p:cNvPr id="14"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smtClean="0"/>
              <a:t>Historia</a:t>
            </a:r>
            <a:endParaRPr lang="es-ES" sz="1100" dirty="0"/>
          </a:p>
        </p:txBody>
      </p:sp>
    </p:spTree>
    <p:extLst>
      <p:ext uri="{BB962C8B-B14F-4D97-AF65-F5344CB8AC3E}">
        <p14:creationId xmlns:p14="http://schemas.microsoft.com/office/powerpoint/2010/main" val="2245478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Marcador de número de diapositiva"/>
          <p:cNvSpPr>
            <a:spLocks noGrp="1"/>
          </p:cNvSpPr>
          <p:nvPr>
            <p:ph type="sldNum" sz="quarter" idx="4"/>
          </p:nvPr>
        </p:nvSpPr>
        <p:spPr>
          <a:xfrm>
            <a:off x="6724650" y="6492877"/>
            <a:ext cx="2133600" cy="365125"/>
          </a:xfrm>
          <a:prstGeom prst="rect">
            <a:avLst/>
          </a:prstGeom>
        </p:spPr>
        <p:txBody>
          <a:bodyPr vert="horz" wrap="square" lIns="91418" tIns="45710" rIns="91418" bIns="45710" numCol="1" anchor="t" anchorCtr="0" compatLnSpc="1">
            <a:prstTxWarp prst="textNoShape">
              <a:avLst/>
            </a:prstTxWarp>
          </a:bodyPr>
          <a:lstStyle>
            <a:lvl1pPr algn="r">
              <a:defRPr sz="1000" b="1">
                <a:solidFill>
                  <a:srgbClr val="E36F1E"/>
                </a:solidFill>
                <a:latin typeface="Arial" pitchFamily="34" charset="0"/>
                <a:cs typeface="Arial" pitchFamily="34" charset="0"/>
              </a:defRPr>
            </a:lvl1pPr>
          </a:lstStyle>
          <a:p>
            <a:fld id="{D12C9E08-992A-4840-B8F2-ED8BE6A9A86D}" type="slidenum">
              <a:rPr lang="es-ES" smtClean="0"/>
              <a:pPr/>
              <a:t>8</a:t>
            </a:fld>
            <a:r>
              <a:rPr lang="es-ES" smtClean="0"/>
              <a:t>   ▌</a:t>
            </a:r>
            <a:endParaRPr lang="es-ES" dirty="0"/>
          </a:p>
        </p:txBody>
      </p:sp>
      <p:sp>
        <p:nvSpPr>
          <p:cNvPr id="9" name="8 CuadroTexto"/>
          <p:cNvSpPr txBox="1"/>
          <p:nvPr/>
        </p:nvSpPr>
        <p:spPr>
          <a:xfrm>
            <a:off x="524657" y="1334126"/>
            <a:ext cx="8367096" cy="3785632"/>
          </a:xfrm>
          <a:prstGeom prst="rect">
            <a:avLst/>
          </a:prstGeom>
          <a:noFill/>
        </p:spPr>
        <p:txBody>
          <a:bodyPr wrap="square" lIns="91418" tIns="45710" rIns="91418" bIns="45710" rtlCol="0">
            <a:spAutoFit/>
          </a:bodyPr>
          <a:lstStyle/>
          <a:p>
            <a:pPr algn="just"/>
            <a:r>
              <a:rPr lang="es-ES" sz="2400" dirty="0"/>
              <a:t>Aunque hace décadas que existen los analistas de datos, también hace décadas que se almacenan datos que no han podido ser procesados hasta hace pocos años</a:t>
            </a:r>
            <a:r>
              <a:rPr lang="es-ES" sz="2400" dirty="0" smtClean="0"/>
              <a:t>:</a:t>
            </a:r>
            <a:endParaRPr lang="es-ES" sz="2400" dirty="0"/>
          </a:p>
          <a:p>
            <a:pPr algn="just"/>
            <a:endParaRPr lang="es-ES" sz="2400" dirty="0"/>
          </a:p>
          <a:p>
            <a:pPr algn="just"/>
            <a:endParaRPr lang="es-ES" sz="2400" dirty="0"/>
          </a:p>
          <a:p>
            <a:pPr marL="3199632" lvl="6" indent="-457090" algn="just">
              <a:buFont typeface="Arial" panose="020B0604020202020204" pitchFamily="34" charset="0"/>
              <a:buChar char="•"/>
            </a:pPr>
            <a:r>
              <a:rPr lang="es-ES" sz="2400" dirty="0"/>
              <a:t>Tecnologías de bases de datos</a:t>
            </a:r>
          </a:p>
          <a:p>
            <a:pPr marL="3199632" lvl="6" indent="-457090" algn="just">
              <a:buFont typeface="Arial" panose="020B0604020202020204" pitchFamily="34" charset="0"/>
              <a:buChar char="•"/>
            </a:pPr>
            <a:r>
              <a:rPr lang="es-ES" sz="2400" dirty="0"/>
              <a:t>Coste del hardware de almacenamiento</a:t>
            </a:r>
          </a:p>
          <a:p>
            <a:pPr marL="3199632" lvl="6" indent="-457090" algn="just">
              <a:buFont typeface="Arial" panose="020B0604020202020204" pitchFamily="34" charset="0"/>
              <a:buChar char="•"/>
            </a:pPr>
            <a:r>
              <a:rPr lang="es-ES" sz="2400" dirty="0"/>
              <a:t>Aumento del ancho de banda</a:t>
            </a:r>
          </a:p>
          <a:p>
            <a:pPr marL="3199632" lvl="6" indent="-457090" algn="just">
              <a:buFont typeface="Arial" panose="020B0604020202020204" pitchFamily="34" charset="0"/>
              <a:buChar char="•"/>
            </a:pPr>
            <a:r>
              <a:rPr lang="es-ES" sz="2400" dirty="0"/>
              <a:t>Aumento de capacidad de procesado</a:t>
            </a:r>
          </a:p>
          <a:p>
            <a:pPr marL="3199632" lvl="6" indent="-457090" algn="just">
              <a:buFont typeface="Arial" panose="020B0604020202020204" pitchFamily="34" charset="0"/>
              <a:buChar char="•"/>
            </a:pPr>
            <a:r>
              <a:rPr lang="es-ES" sz="2400" dirty="0"/>
              <a:t>Software científico</a:t>
            </a:r>
            <a:endParaRPr lang="es-ES" sz="2400" dirty="0"/>
          </a:p>
        </p:txBody>
      </p:sp>
      <p:sp>
        <p:nvSpPr>
          <p:cNvPr id="10" name="AutoShape 4" descr="Resultado de imagen de big band data"/>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8" tIns="45710" rIns="91418" bIns="45710" numCol="1" anchor="t" anchorCtr="0" compatLnSpc="1">
            <a:prstTxWarp prst="textNoShape">
              <a:avLst/>
            </a:prstTxWarp>
          </a:bodyPr>
          <a:lstStyle/>
          <a:p>
            <a:endParaRPr lang="es-ES"/>
          </a:p>
        </p:txBody>
      </p:sp>
      <p:sp>
        <p:nvSpPr>
          <p:cNvPr id="11" name="AutoShape 6" descr="Resultado de imagen de big band data"/>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8" tIns="45710" rIns="91418" bIns="45710" numCol="1" anchor="t" anchorCtr="0" compatLnSpc="1">
            <a:prstTxWarp prst="textNoShape">
              <a:avLst/>
            </a:prstTxWarp>
          </a:bodyPr>
          <a:lstStyle/>
          <a:p>
            <a:endParaRPr lang="es-ES"/>
          </a:p>
        </p:txBody>
      </p:sp>
      <p:sp>
        <p:nvSpPr>
          <p:cNvPr id="12" name="AutoShape 8" descr="Resultado de imagen de big band dat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8" tIns="45710" rIns="91418" bIns="45710" numCol="1" anchor="t" anchorCtr="0" compatLnSpc="1">
            <a:prstTxWarp prst="textNoShape">
              <a:avLst/>
            </a:prstTxWarp>
          </a:bodyPr>
          <a:lstStyle/>
          <a:p>
            <a:endParaRPr lang="es-ES"/>
          </a:p>
        </p:txBody>
      </p:sp>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46" y="3398435"/>
            <a:ext cx="28575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CuadroTexto"/>
          <p:cNvSpPr txBox="1"/>
          <p:nvPr/>
        </p:nvSpPr>
        <p:spPr>
          <a:xfrm>
            <a:off x="371348" y="5015622"/>
            <a:ext cx="2047035" cy="279197"/>
          </a:xfrm>
          <a:prstGeom prst="rect">
            <a:avLst/>
          </a:prstGeom>
          <a:noFill/>
        </p:spPr>
        <p:txBody>
          <a:bodyPr wrap="none" lIns="91418" tIns="45710" rIns="91418" bIns="45710" rtlCol="0">
            <a:spAutoFit/>
          </a:bodyPr>
          <a:lstStyle/>
          <a:p>
            <a:r>
              <a:rPr lang="es-ES" sz="1200" dirty="0"/>
              <a:t>Fuente: Fuente Big </a:t>
            </a:r>
            <a:r>
              <a:rPr lang="es-ES" sz="1200" dirty="0" err="1"/>
              <a:t>Bang</a:t>
            </a:r>
            <a:r>
              <a:rPr lang="es-ES" sz="1200" dirty="0"/>
              <a:t> Data</a:t>
            </a:r>
            <a:endParaRPr lang="es-ES" sz="1200" dirty="0"/>
          </a:p>
        </p:txBody>
      </p:sp>
      <p:sp>
        <p:nvSpPr>
          <p:cNvPr id="14" name="1 Título"/>
          <p:cNvSpPr txBox="1">
            <a:spLocks/>
          </p:cNvSpPr>
          <p:nvPr/>
        </p:nvSpPr>
        <p:spPr>
          <a:xfrm>
            <a:off x="457200" y="274638"/>
            <a:ext cx="2137954" cy="274002"/>
          </a:xfrm>
          <a:prstGeom prst="rect">
            <a:avLst/>
          </a:prstGeom>
        </p:spPr>
        <p:txBody>
          <a:bodyPr lIns="91418" tIns="45710" rIns="91418" bIns="45710"/>
          <a:lstStyle>
            <a:lvl1pPr marL="342900" marR="0" indent="-342900" algn="l" defTabSz="914400" rtl="0" eaLnBrk="1" fontAlgn="auto" latinLnBrk="0" hangingPunct="1">
              <a:lnSpc>
                <a:spcPct val="100000"/>
              </a:lnSpc>
              <a:spcBef>
                <a:spcPct val="20000"/>
              </a:spcBef>
              <a:spcAft>
                <a:spcPts val="0"/>
              </a:spcAft>
              <a:buNone/>
              <a:tabLst/>
              <a:defRPr sz="9600" kern="1200">
                <a:solidFill>
                  <a:schemeClr val="tx1"/>
                </a:solidFill>
                <a:latin typeface="+mj-lt"/>
                <a:ea typeface="+mj-ea"/>
                <a:cs typeface="+mj-cs"/>
              </a:defRPr>
            </a:lvl1pPr>
          </a:lstStyle>
          <a:p>
            <a:r>
              <a:rPr lang="es-ES" sz="1100" dirty="0"/>
              <a:t>Explosión de los datos</a:t>
            </a:r>
            <a:endParaRPr lang="es-ES" sz="1100" dirty="0"/>
          </a:p>
        </p:txBody>
      </p:sp>
      <p:sp>
        <p:nvSpPr>
          <p:cNvPr id="15" name="14 CuadroTexto"/>
          <p:cNvSpPr txBox="1"/>
          <p:nvPr/>
        </p:nvSpPr>
        <p:spPr>
          <a:xfrm>
            <a:off x="1158240" y="609602"/>
            <a:ext cx="6339840" cy="584775"/>
          </a:xfrm>
          <a:prstGeom prst="rect">
            <a:avLst/>
          </a:prstGeom>
          <a:noFill/>
        </p:spPr>
        <p:txBody>
          <a:bodyPr wrap="square" lIns="91418" tIns="45710" rIns="91418" bIns="45710" rtlCol="0">
            <a:spAutoFit/>
          </a:bodyPr>
          <a:lstStyle/>
          <a:p>
            <a:pPr algn="ctr"/>
            <a:r>
              <a:rPr lang="es-ES" sz="3200" dirty="0">
                <a:solidFill>
                  <a:srgbClr val="4F5858"/>
                </a:solidFill>
                <a:cs typeface="Arial" pitchFamily="34" charset="0"/>
              </a:rPr>
              <a:t>Explosión de los datos</a:t>
            </a:r>
            <a:endParaRPr lang="es-ES" sz="3200" dirty="0"/>
          </a:p>
        </p:txBody>
      </p:sp>
    </p:spTree>
    <p:extLst>
      <p:ext uri="{BB962C8B-B14F-4D97-AF65-F5344CB8AC3E}">
        <p14:creationId xmlns:p14="http://schemas.microsoft.com/office/powerpoint/2010/main" val="3092137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Título"/>
          <p:cNvSpPr>
            <a:spLocks noGrp="1"/>
          </p:cNvSpPr>
          <p:nvPr>
            <p:ph type="title"/>
          </p:nvPr>
        </p:nvSpPr>
        <p:spPr/>
        <p:txBody>
          <a:bodyPr/>
          <a:lstStyle/>
          <a:p>
            <a:pPr algn="ctr"/>
            <a:r>
              <a:rPr lang="es-ES" sz="3200" dirty="0">
                <a:solidFill>
                  <a:schemeClr val="tx1">
                    <a:lumMod val="65000"/>
                    <a:lumOff val="35000"/>
                  </a:schemeClr>
                </a:solidFill>
              </a:rPr>
              <a:t>Machine </a:t>
            </a:r>
            <a:r>
              <a:rPr lang="es-ES" sz="3200" dirty="0" err="1">
                <a:solidFill>
                  <a:schemeClr val="tx1">
                    <a:lumMod val="65000"/>
                    <a:lumOff val="35000"/>
                  </a:schemeClr>
                </a:solidFill>
              </a:rPr>
              <a:t>Learning</a:t>
            </a:r>
            <a:endParaRPr lang="es-ES" sz="3200" dirty="0">
              <a:solidFill>
                <a:schemeClr val="tx1">
                  <a:lumMod val="65000"/>
                  <a:lumOff val="35000"/>
                </a:schemeClr>
              </a:solidFill>
            </a:endParaRPr>
          </a:p>
        </p:txBody>
      </p:sp>
      <p:sp>
        <p:nvSpPr>
          <p:cNvPr id="5" name="4 Marcador de contenido"/>
          <p:cNvSpPr>
            <a:spLocks noGrp="1"/>
          </p:cNvSpPr>
          <p:nvPr>
            <p:ph sz="half" idx="2"/>
          </p:nvPr>
        </p:nvSpPr>
        <p:spPr>
          <a:xfrm>
            <a:off x="457200" y="1207173"/>
            <a:ext cx="4040188" cy="3951288"/>
          </a:xfrm>
        </p:spPr>
        <p:txBody>
          <a:bodyPr/>
          <a:lstStyle/>
          <a:p>
            <a:pPr marL="0" indent="0" algn="ctr">
              <a:buNone/>
            </a:pPr>
            <a:r>
              <a:rPr lang="es-ES" i="1" dirty="0" smtClean="0"/>
              <a:t>“Un programa se dice que aprende de la experiencia E respecto a alguna tarea T y alguna medida de eficacia Psi su eficacia en T, medida por P, mejora con la Experiencia E.”</a:t>
            </a:r>
            <a:endParaRPr lang="es-ES" i="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461" y="909340"/>
            <a:ext cx="299085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3 Marcador de contenido"/>
          <p:cNvSpPr txBox="1">
            <a:spLocks/>
          </p:cNvSpPr>
          <p:nvPr/>
        </p:nvSpPr>
        <p:spPr>
          <a:xfrm>
            <a:off x="442210" y="5596651"/>
            <a:ext cx="8229600" cy="1038069"/>
          </a:xfrm>
          <a:prstGeom prst="rect">
            <a:avLst/>
          </a:prstGeom>
          <a:solidFill>
            <a:schemeClr val="bg1">
              <a:lumMod val="85000"/>
            </a:schemeClr>
          </a:solidFill>
        </p:spPr>
        <p:txBody>
          <a:bodyPr lIns="91418" tIns="45710" rIns="91418" bIns="4571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sz="2800" dirty="0"/>
              <a:t>Todo esto nos capacita para pasar </a:t>
            </a:r>
            <a:endParaRPr lang="es-ES" sz="2800" dirty="0" smtClean="0"/>
          </a:p>
          <a:p>
            <a:pPr marL="0" indent="0" algn="ctr">
              <a:buNone/>
            </a:pPr>
            <a:r>
              <a:rPr lang="es-ES" sz="2800" dirty="0" smtClean="0"/>
              <a:t>de </a:t>
            </a:r>
            <a:r>
              <a:rPr lang="es-ES" sz="2800" dirty="0"/>
              <a:t>la </a:t>
            </a:r>
            <a:r>
              <a:rPr lang="es-ES" sz="2800" dirty="0">
                <a:solidFill>
                  <a:schemeClr val="accent2">
                    <a:lumMod val="60000"/>
                    <a:lumOff val="40000"/>
                  </a:schemeClr>
                </a:solidFill>
              </a:rPr>
              <a:t>información</a:t>
            </a:r>
            <a:r>
              <a:rPr lang="es-ES" sz="2800" dirty="0"/>
              <a:t> al </a:t>
            </a:r>
            <a:r>
              <a:rPr lang="es-ES" sz="2800" dirty="0" smtClean="0">
                <a:solidFill>
                  <a:schemeClr val="accent2">
                    <a:lumMod val="60000"/>
                    <a:lumOff val="40000"/>
                  </a:schemeClr>
                </a:solidFill>
              </a:rPr>
              <a:t>conocimiento</a:t>
            </a:r>
            <a:endParaRPr lang="es-ES" sz="2800" dirty="0">
              <a:solidFill>
                <a:schemeClr val="accent2">
                  <a:lumMod val="60000"/>
                  <a:lumOff val="40000"/>
                </a:schemeClr>
              </a:solidFill>
            </a:endParaRPr>
          </a:p>
        </p:txBody>
      </p:sp>
    </p:spTree>
    <p:extLst>
      <p:ext uri="{BB962C8B-B14F-4D97-AF65-F5344CB8AC3E}">
        <p14:creationId xmlns:p14="http://schemas.microsoft.com/office/powerpoint/2010/main" val="1179058498"/>
      </p:ext>
    </p:extLst>
  </p:cSld>
  <p:clrMapOvr>
    <a:masterClrMapping/>
  </p:clrMapOvr>
</p:sld>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nd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ecc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a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eus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ing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ca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5863</TotalTime>
  <Words>2739</Words>
  <Application>Microsoft Office PowerPoint</Application>
  <PresentationFormat>Presentación en pantalla (4:3)</PresentationFormat>
  <Paragraphs>323</Paragraphs>
  <Slides>48</Slides>
  <Notes>8</Notes>
  <HiddenSlides>0</HiddenSlides>
  <MMClips>0</MMClips>
  <ScaleCrop>false</ScaleCrop>
  <HeadingPairs>
    <vt:vector size="4" baseType="variant">
      <vt:variant>
        <vt:lpstr>Tema</vt:lpstr>
      </vt:variant>
      <vt:variant>
        <vt:i4>10</vt:i4>
      </vt:variant>
      <vt:variant>
        <vt:lpstr>Títulos de diapositiva</vt:lpstr>
      </vt:variant>
      <vt:variant>
        <vt:i4>48</vt:i4>
      </vt:variant>
    </vt:vector>
  </HeadingPairs>
  <TitlesOfParts>
    <vt:vector size="58" baseType="lpstr">
      <vt:lpstr>1</vt:lpstr>
      <vt:lpstr>Diseño personalizado</vt:lpstr>
      <vt:lpstr>ind1</vt:lpstr>
      <vt:lpstr>seccion</vt:lpstr>
      <vt:lpstr>cast</vt:lpstr>
      <vt:lpstr>eusk</vt:lpstr>
      <vt:lpstr>ingl</vt:lpstr>
      <vt:lpstr>1_1</vt:lpstr>
      <vt:lpstr>1_cast</vt:lpstr>
      <vt:lpstr>2_1</vt:lpstr>
      <vt:lpstr>Data Analytics &amp; Python  Izaskun Mendia</vt:lpstr>
      <vt:lpstr>Presentación de PowerPoint</vt:lpstr>
      <vt:lpstr>Big Data.</vt:lpstr>
      <vt:lpstr>Presentación de PowerPoint</vt:lpstr>
      <vt:lpstr>Presentación de PowerPoint</vt:lpstr>
      <vt:lpstr>Presentación de PowerPoint</vt:lpstr>
      <vt:lpstr>Presentación de PowerPoint</vt:lpstr>
      <vt:lpstr>Presentación de PowerPoint</vt:lpstr>
      <vt:lpstr>Machine Learning</vt:lpstr>
      <vt:lpstr>Presentación de PowerPoint</vt:lpstr>
      <vt:lpstr>Presentación de PowerPoint</vt:lpstr>
      <vt:lpstr>Presentación de PowerPoint</vt:lpstr>
      <vt:lpstr>Presentación de PowerPoint</vt:lpstr>
      <vt:lpstr>Presentación de PowerPoint</vt:lpstr>
      <vt:lpstr>¿Qué etapa lleva más esfuerzo?</vt:lpstr>
      <vt:lpstr>¿Qué etapa lleva más esfuerzo?</vt:lpstr>
      <vt:lpstr>Presentación de PowerPoint</vt:lpstr>
      <vt:lpstr>Análisis de los datos</vt:lpstr>
      <vt:lpstr>   Análisis de los datos Tipos de aprendizaje</vt:lpstr>
      <vt:lpstr>Librería scikit-learn</vt:lpstr>
      <vt:lpstr>Ejemplo práctico TITANIC</vt:lpstr>
      <vt:lpstr>TITANIC - datos</vt:lpstr>
      <vt:lpstr>Python: Scikit-learn</vt:lpstr>
      <vt:lpstr>Presentación de PowerPoint</vt:lpstr>
      <vt:lpstr>Presentación de PowerPoint</vt:lpstr>
      <vt:lpstr>Presentación de PowerPoint</vt:lpstr>
      <vt:lpstr>Presentación de PowerPoint</vt:lpstr>
      <vt:lpstr>4. Entrenar un modelo</vt:lpstr>
      <vt:lpstr>Árbol de decisión</vt:lpstr>
      <vt:lpstr>¿Cómo generamos el modelo?</vt:lpstr>
      <vt:lpstr>Presentación de PowerPoint</vt:lpstr>
      <vt:lpstr>Presentación de PowerPoint</vt:lpstr>
      <vt:lpstr>Presentación de PowerPoint</vt:lpstr>
      <vt:lpstr>Presentación de PowerPoint</vt:lpstr>
      <vt:lpstr>Presentación de PowerPoint</vt:lpstr>
      <vt:lpstr>Common mistakes</vt:lpstr>
      <vt:lpstr>Presentación de PowerPoint</vt:lpstr>
      <vt:lpstr>Presentación de PowerPoint</vt:lpstr>
      <vt:lpstr>Presentación de PowerPoint</vt:lpstr>
      <vt:lpstr>Machine Learning es más ….</vt:lpstr>
      <vt:lpstr>Presentación de PowerPoint</vt:lpstr>
      <vt:lpstr>Presentación de PowerPoint</vt:lpstr>
      <vt:lpstr>Presentación de PowerPoint</vt:lpstr>
      <vt:lpstr>Presentación de PowerPoint</vt:lpstr>
      <vt:lpstr>Objetivos de la sesión</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Machine Learning y el Titanic  Izaskun Mendia</dc:title>
  <dc:creator>Mendia Telleria, Izaskun</dc:creator>
  <cp:lastModifiedBy>usuario</cp:lastModifiedBy>
  <cp:revision>144</cp:revision>
  <dcterms:created xsi:type="dcterms:W3CDTF">2015-10-29T10:24:24Z</dcterms:created>
  <dcterms:modified xsi:type="dcterms:W3CDTF">2016-11-25T07:32:41Z</dcterms:modified>
</cp:coreProperties>
</file>